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6" r:id="rId13"/>
    <p:sldId id="277" r:id="rId14"/>
    <p:sldId id="278" r:id="rId15"/>
    <p:sldId id="272" r:id="rId16"/>
    <p:sldId id="273" r:id="rId17"/>
    <p:sldId id="274" r:id="rId18"/>
    <p:sldId id="275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2073"/>
    <a:srgbClr val="29353B"/>
    <a:srgbClr val="F4F2FC"/>
    <a:srgbClr val="FFFFFF"/>
    <a:srgbClr val="594580"/>
    <a:srgbClr val="728CC4"/>
    <a:srgbClr val="006AD0"/>
    <a:srgbClr val="00142C"/>
    <a:srgbClr val="003897"/>
    <a:srgbClr val="0000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36" y="30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anca Gomes da Silva" userId="ff7736813d184dd4" providerId="LiveId" clId="{BD29E709-F238-4662-BD66-6C563FC63CB0}"/>
    <pc:docChg chg="undo redo custSel addSld delSld modSld sldOrd">
      <pc:chgData name="Bianca Gomes da Silva" userId="ff7736813d184dd4" providerId="LiveId" clId="{BD29E709-F238-4662-BD66-6C563FC63CB0}" dt="2022-09-11T02:03:21.553" v="5550"/>
      <pc:docMkLst>
        <pc:docMk/>
      </pc:docMkLst>
      <pc:sldChg chg="addSp delSp modSp mod">
        <pc:chgData name="Bianca Gomes da Silva" userId="ff7736813d184dd4" providerId="LiveId" clId="{BD29E709-F238-4662-BD66-6C563FC63CB0}" dt="2022-09-11T00:08:06.367" v="3899" actId="1038"/>
        <pc:sldMkLst>
          <pc:docMk/>
          <pc:sldMk cId="3137260495" sldId="256"/>
        </pc:sldMkLst>
        <pc:spChg chg="mod">
          <ac:chgData name="Bianca Gomes da Silva" userId="ff7736813d184dd4" providerId="LiveId" clId="{BD29E709-F238-4662-BD66-6C563FC63CB0}" dt="2022-09-11T00:08:06.367" v="3899" actId="1038"/>
          <ac:spMkLst>
            <pc:docMk/>
            <pc:sldMk cId="3137260495" sldId="256"/>
            <ac:spMk id="7" creationId="{59DC8A18-70E7-1A7C-F974-41810D67C0BA}"/>
          </ac:spMkLst>
        </pc:spChg>
        <pc:spChg chg="mod">
          <ac:chgData name="Bianca Gomes da Silva" userId="ff7736813d184dd4" providerId="LiveId" clId="{BD29E709-F238-4662-BD66-6C563FC63CB0}" dt="2022-09-10T22:26:40.507" v="2712" actId="207"/>
          <ac:spMkLst>
            <pc:docMk/>
            <pc:sldMk cId="3137260495" sldId="256"/>
            <ac:spMk id="8" creationId="{45BF64EB-7786-21C6-E80E-C62F23CE22E3}"/>
          </ac:spMkLst>
        </pc:spChg>
        <pc:spChg chg="add del mod">
          <ac:chgData name="Bianca Gomes da Silva" userId="ff7736813d184dd4" providerId="LiveId" clId="{BD29E709-F238-4662-BD66-6C563FC63CB0}" dt="2022-09-10T20:31:30.340" v="897" actId="478"/>
          <ac:spMkLst>
            <pc:docMk/>
            <pc:sldMk cId="3137260495" sldId="256"/>
            <ac:spMk id="16" creationId="{DE1A0E01-58CA-7D1F-E94D-DD50F1F599DC}"/>
          </ac:spMkLst>
        </pc:spChg>
        <pc:spChg chg="add del mod">
          <ac:chgData name="Bianca Gomes da Silva" userId="ff7736813d184dd4" providerId="LiveId" clId="{BD29E709-F238-4662-BD66-6C563FC63CB0}" dt="2022-09-10T20:31:39.761" v="899" actId="478"/>
          <ac:spMkLst>
            <pc:docMk/>
            <pc:sldMk cId="3137260495" sldId="256"/>
            <ac:spMk id="18" creationId="{17E88422-A539-65D5-320E-B00E2C42CD57}"/>
          </ac:spMkLst>
        </pc:spChg>
        <pc:spChg chg="add del mod">
          <ac:chgData name="Bianca Gomes da Silva" userId="ff7736813d184dd4" providerId="LiveId" clId="{BD29E709-F238-4662-BD66-6C563FC63CB0}" dt="2022-09-10T20:31:32.218" v="898" actId="478"/>
          <ac:spMkLst>
            <pc:docMk/>
            <pc:sldMk cId="3137260495" sldId="256"/>
            <ac:spMk id="20" creationId="{448287CD-AA70-F407-5229-6920D1BF54C0}"/>
          </ac:spMkLst>
        </pc:spChg>
        <pc:spChg chg="add mod">
          <ac:chgData name="Bianca Gomes da Silva" userId="ff7736813d184dd4" providerId="LiveId" clId="{BD29E709-F238-4662-BD66-6C563FC63CB0}" dt="2022-09-10T20:31:44.716" v="901" actId="1076"/>
          <ac:spMkLst>
            <pc:docMk/>
            <pc:sldMk cId="3137260495" sldId="256"/>
            <ac:spMk id="22" creationId="{7E29FB08-F34D-31F8-C976-70FB9FFA4478}"/>
          </ac:spMkLst>
        </pc:spChg>
        <pc:spChg chg="add mod">
          <ac:chgData name="Bianca Gomes da Silva" userId="ff7736813d184dd4" providerId="LiveId" clId="{BD29E709-F238-4662-BD66-6C563FC63CB0}" dt="2022-09-10T20:31:44.716" v="901" actId="1076"/>
          <ac:spMkLst>
            <pc:docMk/>
            <pc:sldMk cId="3137260495" sldId="256"/>
            <ac:spMk id="24" creationId="{80EFB9C4-E979-AFBB-575A-AB74FDBE6250}"/>
          </ac:spMkLst>
        </pc:spChg>
        <pc:spChg chg="add mod">
          <ac:chgData name="Bianca Gomes da Silva" userId="ff7736813d184dd4" providerId="LiveId" clId="{BD29E709-F238-4662-BD66-6C563FC63CB0}" dt="2022-09-10T20:31:44.716" v="901" actId="1076"/>
          <ac:spMkLst>
            <pc:docMk/>
            <pc:sldMk cId="3137260495" sldId="256"/>
            <ac:spMk id="26" creationId="{3C7E66B3-3B10-1FF4-65F2-0A17C7D6C605}"/>
          </ac:spMkLst>
        </pc:spChg>
        <pc:spChg chg="add del mod">
          <ac:chgData name="Bianca Gomes da Silva" userId="ff7736813d184dd4" providerId="LiveId" clId="{BD29E709-F238-4662-BD66-6C563FC63CB0}" dt="2022-09-10T21:34:20.486" v="1909" actId="11529"/>
          <ac:spMkLst>
            <pc:docMk/>
            <pc:sldMk cId="3137260495" sldId="256"/>
            <ac:spMk id="27" creationId="{46000988-A2CF-8122-03A1-9F7448E23884}"/>
          </ac:spMkLst>
        </pc:spChg>
        <pc:picChg chg="mod">
          <ac:chgData name="Bianca Gomes da Silva" userId="ff7736813d184dd4" providerId="LiveId" clId="{BD29E709-F238-4662-BD66-6C563FC63CB0}" dt="2022-09-10T20:31:28.403" v="896" actId="1076"/>
          <ac:picMkLst>
            <pc:docMk/>
            <pc:sldMk cId="3137260495" sldId="256"/>
            <ac:picMk id="6" creationId="{A4D2B530-853D-23C3-2CC0-6C5E945126C9}"/>
          </ac:picMkLst>
        </pc:picChg>
        <pc:picChg chg="del">
          <ac:chgData name="Bianca Gomes da Silva" userId="ff7736813d184dd4" providerId="LiveId" clId="{BD29E709-F238-4662-BD66-6C563FC63CB0}" dt="2022-09-10T19:27:03.585" v="40" actId="21"/>
          <ac:picMkLst>
            <pc:docMk/>
            <pc:sldMk cId="3137260495" sldId="256"/>
            <ac:picMk id="1026" creationId="{01F7A105-F094-0933-30DA-00102844BA48}"/>
          </ac:picMkLst>
        </pc:picChg>
      </pc:sldChg>
      <pc:sldChg chg="del modTransition">
        <pc:chgData name="Bianca Gomes da Silva" userId="ff7736813d184dd4" providerId="LiveId" clId="{BD29E709-F238-4662-BD66-6C563FC63CB0}" dt="2022-09-10T20:28:43.219" v="841" actId="47"/>
        <pc:sldMkLst>
          <pc:docMk/>
          <pc:sldMk cId="1498213726" sldId="257"/>
        </pc:sldMkLst>
      </pc:sldChg>
      <pc:sldChg chg="addSp delSp modSp del mod ord modTransition">
        <pc:chgData name="Bianca Gomes da Silva" userId="ff7736813d184dd4" providerId="LiveId" clId="{BD29E709-F238-4662-BD66-6C563FC63CB0}" dt="2022-09-10T19:51:45.453" v="545" actId="47"/>
        <pc:sldMkLst>
          <pc:docMk/>
          <pc:sldMk cId="1114268055" sldId="258"/>
        </pc:sldMkLst>
        <pc:spChg chg="add del mod">
          <ac:chgData name="Bianca Gomes da Silva" userId="ff7736813d184dd4" providerId="LiveId" clId="{BD29E709-F238-4662-BD66-6C563FC63CB0}" dt="2022-09-10T19:50:45.585" v="540" actId="478"/>
          <ac:spMkLst>
            <pc:docMk/>
            <pc:sldMk cId="1114268055" sldId="258"/>
            <ac:spMk id="2" creationId="{AD2C94AF-F455-63CC-5E69-3E13ED4D0743}"/>
          </ac:spMkLst>
        </pc:spChg>
        <pc:spChg chg="add del mod ord">
          <ac:chgData name="Bianca Gomes da Silva" userId="ff7736813d184dd4" providerId="LiveId" clId="{BD29E709-F238-4662-BD66-6C563FC63CB0}" dt="2022-09-10T19:28:43.534" v="56" actId="478"/>
          <ac:spMkLst>
            <pc:docMk/>
            <pc:sldMk cId="1114268055" sldId="258"/>
            <ac:spMk id="3" creationId="{34ED9F04-A1BE-21DA-D6E7-B25CA4A50F29}"/>
          </ac:spMkLst>
        </pc:spChg>
        <pc:spChg chg="add del mod">
          <ac:chgData name="Bianca Gomes da Silva" userId="ff7736813d184dd4" providerId="LiveId" clId="{BD29E709-F238-4662-BD66-6C563FC63CB0}" dt="2022-09-10T19:26:44.003" v="35" actId="478"/>
          <ac:spMkLst>
            <pc:docMk/>
            <pc:sldMk cId="1114268055" sldId="258"/>
            <ac:spMk id="5" creationId="{2EF4CF1C-4064-9191-4227-A37E4362D542}"/>
          </ac:spMkLst>
        </pc:spChg>
        <pc:spChg chg="add mod">
          <ac:chgData name="Bianca Gomes da Silva" userId="ff7736813d184dd4" providerId="LiveId" clId="{BD29E709-F238-4662-BD66-6C563FC63CB0}" dt="2022-09-10T19:50:32.627" v="538" actId="1076"/>
          <ac:spMkLst>
            <pc:docMk/>
            <pc:sldMk cId="1114268055" sldId="258"/>
            <ac:spMk id="15" creationId="{8D0EFC22-76D7-A94A-A821-90852515E17F}"/>
          </ac:spMkLst>
        </pc:spChg>
        <pc:spChg chg="add mod">
          <ac:chgData name="Bianca Gomes da Silva" userId="ff7736813d184dd4" providerId="LiveId" clId="{BD29E709-F238-4662-BD66-6C563FC63CB0}" dt="2022-09-10T19:50:32.627" v="538" actId="1076"/>
          <ac:spMkLst>
            <pc:docMk/>
            <pc:sldMk cId="1114268055" sldId="258"/>
            <ac:spMk id="17" creationId="{ABF4E30C-982C-8988-3908-3F0532B352B1}"/>
          </ac:spMkLst>
        </pc:spChg>
        <pc:spChg chg="add mod">
          <ac:chgData name="Bianca Gomes da Silva" userId="ff7736813d184dd4" providerId="LiveId" clId="{BD29E709-F238-4662-BD66-6C563FC63CB0}" dt="2022-09-10T19:50:32.627" v="538" actId="1076"/>
          <ac:spMkLst>
            <pc:docMk/>
            <pc:sldMk cId="1114268055" sldId="258"/>
            <ac:spMk id="19" creationId="{AA84CA29-2219-0BC1-A0AF-94DD33F32949}"/>
          </ac:spMkLst>
        </pc:spChg>
        <pc:spChg chg="add mod">
          <ac:chgData name="Bianca Gomes da Silva" userId="ff7736813d184dd4" providerId="LiveId" clId="{BD29E709-F238-4662-BD66-6C563FC63CB0}" dt="2022-09-10T19:50:32.627" v="538" actId="1076"/>
          <ac:spMkLst>
            <pc:docMk/>
            <pc:sldMk cId="1114268055" sldId="258"/>
            <ac:spMk id="21" creationId="{C028DA63-179E-6597-8E96-C4B491B416A8}"/>
          </ac:spMkLst>
        </pc:spChg>
        <pc:spChg chg="add mod">
          <ac:chgData name="Bianca Gomes da Silva" userId="ff7736813d184dd4" providerId="LiveId" clId="{BD29E709-F238-4662-BD66-6C563FC63CB0}" dt="2022-09-10T19:50:32.627" v="538" actId="1076"/>
          <ac:spMkLst>
            <pc:docMk/>
            <pc:sldMk cId="1114268055" sldId="258"/>
            <ac:spMk id="23" creationId="{83627928-F4D4-6951-2291-530BC871EB72}"/>
          </ac:spMkLst>
        </pc:spChg>
        <pc:spChg chg="add mod">
          <ac:chgData name="Bianca Gomes da Silva" userId="ff7736813d184dd4" providerId="LiveId" clId="{BD29E709-F238-4662-BD66-6C563FC63CB0}" dt="2022-09-10T19:50:32.627" v="538" actId="1076"/>
          <ac:spMkLst>
            <pc:docMk/>
            <pc:sldMk cId="1114268055" sldId="258"/>
            <ac:spMk id="25" creationId="{B9564B76-E307-9E0B-6554-E1C8E13C12F1}"/>
          </ac:spMkLst>
        </pc:spChg>
        <pc:spChg chg="add mod">
          <ac:chgData name="Bianca Gomes da Silva" userId="ff7736813d184dd4" providerId="LiveId" clId="{BD29E709-F238-4662-BD66-6C563FC63CB0}" dt="2022-09-10T19:50:32.627" v="538" actId="1076"/>
          <ac:spMkLst>
            <pc:docMk/>
            <pc:sldMk cId="1114268055" sldId="258"/>
            <ac:spMk id="27" creationId="{815812F5-8CDB-75BA-8591-6544AAFABA78}"/>
          </ac:spMkLst>
        </pc:spChg>
        <pc:picChg chg="add">
          <ac:chgData name="Bianca Gomes da Silva" userId="ff7736813d184dd4" providerId="LiveId" clId="{BD29E709-F238-4662-BD66-6C563FC63CB0}" dt="2022-09-10T19:27:05.994" v="41" actId="22"/>
          <ac:picMkLst>
            <pc:docMk/>
            <pc:sldMk cId="1114268055" sldId="258"/>
            <ac:picMk id="7" creationId="{D0CCD0F2-AC3E-673E-2B4B-30B4954B0DAD}"/>
          </ac:picMkLst>
        </pc:picChg>
        <pc:cxnChg chg="add del mod">
          <ac:chgData name="Bianca Gomes da Silva" userId="ff7736813d184dd4" providerId="LiveId" clId="{BD29E709-F238-4662-BD66-6C563FC63CB0}" dt="2022-09-10T19:50:48.852" v="541" actId="478"/>
          <ac:cxnSpMkLst>
            <pc:docMk/>
            <pc:sldMk cId="1114268055" sldId="258"/>
            <ac:cxnSpMk id="9" creationId="{8A816911-873E-8852-837C-1CC9D20D937E}"/>
          </ac:cxnSpMkLst>
        </pc:cxnChg>
        <pc:cxnChg chg="add del mod">
          <ac:chgData name="Bianca Gomes da Silva" userId="ff7736813d184dd4" providerId="LiveId" clId="{BD29E709-F238-4662-BD66-6C563FC63CB0}" dt="2022-09-10T19:50:48.852" v="541" actId="478"/>
          <ac:cxnSpMkLst>
            <pc:docMk/>
            <pc:sldMk cId="1114268055" sldId="258"/>
            <ac:cxnSpMk id="10" creationId="{5EF52F06-A411-A7BA-4C03-00544E5E6799}"/>
          </ac:cxnSpMkLst>
        </pc:cxnChg>
        <pc:cxnChg chg="add del mod">
          <ac:chgData name="Bianca Gomes da Silva" userId="ff7736813d184dd4" providerId="LiveId" clId="{BD29E709-F238-4662-BD66-6C563FC63CB0}" dt="2022-09-10T19:50:48.852" v="541" actId="478"/>
          <ac:cxnSpMkLst>
            <pc:docMk/>
            <pc:sldMk cId="1114268055" sldId="258"/>
            <ac:cxnSpMk id="11" creationId="{787693EF-D1DB-B3B3-DC41-0AC31B610153}"/>
          </ac:cxnSpMkLst>
        </pc:cxnChg>
        <pc:cxnChg chg="add del mod">
          <ac:chgData name="Bianca Gomes da Silva" userId="ff7736813d184dd4" providerId="LiveId" clId="{BD29E709-F238-4662-BD66-6C563FC63CB0}" dt="2022-09-10T19:50:51.903" v="542" actId="478"/>
          <ac:cxnSpMkLst>
            <pc:docMk/>
            <pc:sldMk cId="1114268055" sldId="258"/>
            <ac:cxnSpMk id="12" creationId="{BFCDE674-8E9C-D220-C1FA-C1C4C1D65767}"/>
          </ac:cxnSpMkLst>
        </pc:cxnChg>
        <pc:cxnChg chg="add del mod">
          <ac:chgData name="Bianca Gomes da Silva" userId="ff7736813d184dd4" providerId="LiveId" clId="{BD29E709-F238-4662-BD66-6C563FC63CB0}" dt="2022-09-10T19:50:51.903" v="542" actId="478"/>
          <ac:cxnSpMkLst>
            <pc:docMk/>
            <pc:sldMk cId="1114268055" sldId="258"/>
            <ac:cxnSpMk id="13" creationId="{DDFB3DBF-91C4-7D00-D636-988FCBFAE5B8}"/>
          </ac:cxnSpMkLst>
        </pc:cxnChg>
        <pc:cxnChg chg="add del mod">
          <ac:chgData name="Bianca Gomes da Silva" userId="ff7736813d184dd4" providerId="LiveId" clId="{BD29E709-F238-4662-BD66-6C563FC63CB0}" dt="2022-09-10T19:50:51.903" v="542" actId="478"/>
          <ac:cxnSpMkLst>
            <pc:docMk/>
            <pc:sldMk cId="1114268055" sldId="258"/>
            <ac:cxnSpMk id="14" creationId="{00F53811-7574-2B6C-9E95-D0C878BCC0A1}"/>
          </ac:cxnSpMkLst>
        </pc:cxnChg>
      </pc:sldChg>
      <pc:sldChg chg="addSp delSp modSp add mod modTransition setBg">
        <pc:chgData name="Bianca Gomes da Silva" userId="ff7736813d184dd4" providerId="LiveId" clId="{BD29E709-F238-4662-BD66-6C563FC63CB0}" dt="2022-09-10T23:12:13.628" v="3421" actId="20577"/>
        <pc:sldMkLst>
          <pc:docMk/>
          <pc:sldMk cId="3444163246" sldId="259"/>
        </pc:sldMkLst>
        <pc:spChg chg="add del mod ord">
          <ac:chgData name="Bianca Gomes da Silva" userId="ff7736813d184dd4" providerId="LiveId" clId="{BD29E709-F238-4662-BD66-6C563FC63CB0}" dt="2022-09-10T20:45:55.783" v="1106" actId="478"/>
          <ac:spMkLst>
            <pc:docMk/>
            <pc:sldMk cId="3444163246" sldId="259"/>
            <ac:spMk id="2" creationId="{AD2C94AF-F455-63CC-5E69-3E13ED4D0743}"/>
          </ac:spMkLst>
        </pc:spChg>
        <pc:spChg chg="add del mod ord">
          <ac:chgData name="Bianca Gomes da Silva" userId="ff7736813d184dd4" providerId="LiveId" clId="{BD29E709-F238-4662-BD66-6C563FC63CB0}" dt="2022-09-10T20:00:02.448" v="631" actId="478"/>
          <ac:spMkLst>
            <pc:docMk/>
            <pc:sldMk cId="3444163246" sldId="259"/>
            <ac:spMk id="3" creationId="{DF9B2EC4-751B-2577-BDD7-8B49F1294203}"/>
          </ac:spMkLst>
        </pc:spChg>
        <pc:spChg chg="add del mod">
          <ac:chgData name="Bianca Gomes da Silva" userId="ff7736813d184dd4" providerId="LiveId" clId="{BD29E709-F238-4662-BD66-6C563FC63CB0}" dt="2022-09-10T19:55:51.456" v="580" actId="478"/>
          <ac:spMkLst>
            <pc:docMk/>
            <pc:sldMk cId="3444163246" sldId="259"/>
            <ac:spMk id="5" creationId="{98DE24FD-C850-B954-F814-4E168BFF6D19}"/>
          </ac:spMkLst>
        </pc:spChg>
        <pc:spChg chg="del mod">
          <ac:chgData name="Bianca Gomes da Silva" userId="ff7736813d184dd4" providerId="LiveId" clId="{BD29E709-F238-4662-BD66-6C563FC63CB0}" dt="2022-09-10T20:33:17.791" v="923" actId="478"/>
          <ac:spMkLst>
            <pc:docMk/>
            <pc:sldMk cId="3444163246" sldId="259"/>
            <ac:spMk id="15" creationId="{8D0EFC22-76D7-A94A-A821-90852515E17F}"/>
          </ac:spMkLst>
        </pc:spChg>
        <pc:spChg chg="del mod">
          <ac:chgData name="Bianca Gomes da Silva" userId="ff7736813d184dd4" providerId="LiveId" clId="{BD29E709-F238-4662-BD66-6C563FC63CB0}" dt="2022-09-10T20:33:20.703" v="924" actId="478"/>
          <ac:spMkLst>
            <pc:docMk/>
            <pc:sldMk cId="3444163246" sldId="259"/>
            <ac:spMk id="17" creationId="{ABF4E30C-982C-8988-3908-3F0532B352B1}"/>
          </ac:spMkLst>
        </pc:spChg>
        <pc:spChg chg="del mod">
          <ac:chgData name="Bianca Gomes da Silva" userId="ff7736813d184dd4" providerId="LiveId" clId="{BD29E709-F238-4662-BD66-6C563FC63CB0}" dt="2022-09-10T20:33:25.560" v="925" actId="478"/>
          <ac:spMkLst>
            <pc:docMk/>
            <pc:sldMk cId="3444163246" sldId="259"/>
            <ac:spMk id="19" creationId="{AA84CA29-2219-0BC1-A0AF-94DD33F32949}"/>
          </ac:spMkLst>
        </pc:spChg>
        <pc:spChg chg="del mod">
          <ac:chgData name="Bianca Gomes da Silva" userId="ff7736813d184dd4" providerId="LiveId" clId="{BD29E709-F238-4662-BD66-6C563FC63CB0}" dt="2022-09-10T20:33:25.560" v="925" actId="478"/>
          <ac:spMkLst>
            <pc:docMk/>
            <pc:sldMk cId="3444163246" sldId="259"/>
            <ac:spMk id="21" creationId="{C028DA63-179E-6597-8E96-C4B491B416A8}"/>
          </ac:spMkLst>
        </pc:spChg>
        <pc:spChg chg="del mod">
          <ac:chgData name="Bianca Gomes da Silva" userId="ff7736813d184dd4" providerId="LiveId" clId="{BD29E709-F238-4662-BD66-6C563FC63CB0}" dt="2022-09-10T20:33:29.203" v="926" actId="478"/>
          <ac:spMkLst>
            <pc:docMk/>
            <pc:sldMk cId="3444163246" sldId="259"/>
            <ac:spMk id="23" creationId="{83627928-F4D4-6951-2291-530BC871EB72}"/>
          </ac:spMkLst>
        </pc:spChg>
        <pc:spChg chg="del mod">
          <ac:chgData name="Bianca Gomes da Silva" userId="ff7736813d184dd4" providerId="LiveId" clId="{BD29E709-F238-4662-BD66-6C563FC63CB0}" dt="2022-09-10T20:33:29.203" v="926" actId="478"/>
          <ac:spMkLst>
            <pc:docMk/>
            <pc:sldMk cId="3444163246" sldId="259"/>
            <ac:spMk id="25" creationId="{B9564B76-E307-9E0B-6554-E1C8E13C12F1}"/>
          </ac:spMkLst>
        </pc:spChg>
        <pc:spChg chg="add del mod">
          <ac:chgData name="Bianca Gomes da Silva" userId="ff7736813d184dd4" providerId="LiveId" clId="{BD29E709-F238-4662-BD66-6C563FC63CB0}" dt="2022-09-10T20:31:58.460" v="905" actId="478"/>
          <ac:spMkLst>
            <pc:docMk/>
            <pc:sldMk cId="3444163246" sldId="259"/>
            <ac:spMk id="26" creationId="{8EFF5D13-7718-8891-F15F-54546BF297D5}"/>
          </ac:spMkLst>
        </pc:spChg>
        <pc:spChg chg="del mod">
          <ac:chgData name="Bianca Gomes da Silva" userId="ff7736813d184dd4" providerId="LiveId" clId="{BD29E709-F238-4662-BD66-6C563FC63CB0}" dt="2022-09-10T20:33:29.203" v="926" actId="478"/>
          <ac:spMkLst>
            <pc:docMk/>
            <pc:sldMk cId="3444163246" sldId="259"/>
            <ac:spMk id="27" creationId="{815812F5-8CDB-75BA-8591-6544AAFABA78}"/>
          </ac:spMkLst>
        </pc:spChg>
        <pc:spChg chg="add del">
          <ac:chgData name="Bianca Gomes da Silva" userId="ff7736813d184dd4" providerId="LiveId" clId="{BD29E709-F238-4662-BD66-6C563FC63CB0}" dt="2022-09-10T20:32:00.569" v="906" actId="478"/>
          <ac:spMkLst>
            <pc:docMk/>
            <pc:sldMk cId="3444163246" sldId="259"/>
            <ac:spMk id="29" creationId="{65C02DD1-ECDE-AC48-E067-1A106E5725EA}"/>
          </ac:spMkLst>
        </pc:spChg>
        <pc:spChg chg="add del">
          <ac:chgData name="Bianca Gomes da Silva" userId="ff7736813d184dd4" providerId="LiveId" clId="{BD29E709-F238-4662-BD66-6C563FC63CB0}" dt="2022-09-10T20:32:01.616" v="907" actId="478"/>
          <ac:spMkLst>
            <pc:docMk/>
            <pc:sldMk cId="3444163246" sldId="259"/>
            <ac:spMk id="31" creationId="{1FF4AE3F-6746-E88A-65DF-61362473BDE8}"/>
          </ac:spMkLst>
        </pc:spChg>
        <pc:spChg chg="mod">
          <ac:chgData name="Bianca Gomes da Silva" userId="ff7736813d184dd4" providerId="LiveId" clId="{BD29E709-F238-4662-BD66-6C563FC63CB0}" dt="2022-09-10T20:30:07.450" v="862"/>
          <ac:spMkLst>
            <pc:docMk/>
            <pc:sldMk cId="3444163246" sldId="259"/>
            <ac:spMk id="32" creationId="{BDF3EEC7-F4CC-19CD-289D-9DA7720580C2}"/>
          </ac:spMkLst>
        </pc:spChg>
        <pc:spChg chg="add del">
          <ac:chgData name="Bianca Gomes da Silva" userId="ff7736813d184dd4" providerId="LiveId" clId="{BD29E709-F238-4662-BD66-6C563FC63CB0}" dt="2022-09-10T20:31:55.178" v="903" actId="22"/>
          <ac:spMkLst>
            <pc:docMk/>
            <pc:sldMk cId="3444163246" sldId="259"/>
            <ac:spMk id="34" creationId="{3D9CB117-B992-A4BE-50A0-F602F2D73DDD}"/>
          </ac:spMkLst>
        </pc:spChg>
        <pc:spChg chg="add del">
          <ac:chgData name="Bianca Gomes da Silva" userId="ff7736813d184dd4" providerId="LiveId" clId="{BD29E709-F238-4662-BD66-6C563FC63CB0}" dt="2022-09-10T20:31:55.178" v="903" actId="22"/>
          <ac:spMkLst>
            <pc:docMk/>
            <pc:sldMk cId="3444163246" sldId="259"/>
            <ac:spMk id="36" creationId="{E179C081-4E88-1EC9-F6C0-2830753B53D2}"/>
          </ac:spMkLst>
        </pc:spChg>
        <pc:spChg chg="add del">
          <ac:chgData name="Bianca Gomes da Silva" userId="ff7736813d184dd4" providerId="LiveId" clId="{BD29E709-F238-4662-BD66-6C563FC63CB0}" dt="2022-09-10T20:31:55.178" v="903" actId="22"/>
          <ac:spMkLst>
            <pc:docMk/>
            <pc:sldMk cId="3444163246" sldId="259"/>
            <ac:spMk id="38" creationId="{6F754242-57BC-D2A2-DA55-E573E4914546}"/>
          </ac:spMkLst>
        </pc:spChg>
        <pc:spChg chg="add del mod">
          <ac:chgData name="Bianca Gomes da Silva" userId="ff7736813d184dd4" providerId="LiveId" clId="{BD29E709-F238-4662-BD66-6C563FC63CB0}" dt="2022-09-10T20:50:35.989" v="1138" actId="478"/>
          <ac:spMkLst>
            <pc:docMk/>
            <pc:sldMk cId="3444163246" sldId="259"/>
            <ac:spMk id="40" creationId="{DCC99C3F-5C0F-436E-EF86-6105DAB72148}"/>
          </ac:spMkLst>
        </pc:spChg>
        <pc:spChg chg="add del mod">
          <ac:chgData name="Bianca Gomes da Silva" userId="ff7736813d184dd4" providerId="LiveId" clId="{BD29E709-F238-4662-BD66-6C563FC63CB0}" dt="2022-09-10T20:50:35.989" v="1138" actId="478"/>
          <ac:spMkLst>
            <pc:docMk/>
            <pc:sldMk cId="3444163246" sldId="259"/>
            <ac:spMk id="42" creationId="{44DB5073-84DF-0F7C-CD77-C33A0BB7B9E9}"/>
          </ac:spMkLst>
        </pc:spChg>
        <pc:spChg chg="add del mod">
          <ac:chgData name="Bianca Gomes da Silva" userId="ff7736813d184dd4" providerId="LiveId" clId="{BD29E709-F238-4662-BD66-6C563FC63CB0}" dt="2022-09-10T20:50:35.989" v="1138" actId="478"/>
          <ac:spMkLst>
            <pc:docMk/>
            <pc:sldMk cId="3444163246" sldId="259"/>
            <ac:spMk id="44" creationId="{3EF9697F-8102-31F7-7F68-FB949444989D}"/>
          </ac:spMkLst>
        </pc:spChg>
        <pc:spChg chg="add del mod">
          <ac:chgData name="Bianca Gomes da Silva" userId="ff7736813d184dd4" providerId="LiveId" clId="{BD29E709-F238-4662-BD66-6C563FC63CB0}" dt="2022-09-10T20:46:02.390" v="1107" actId="478"/>
          <ac:spMkLst>
            <pc:docMk/>
            <pc:sldMk cId="3444163246" sldId="259"/>
            <ac:spMk id="45" creationId="{CDA129C8-8AF2-A8F9-DC6D-C69B2F78F1DE}"/>
          </ac:spMkLst>
        </pc:spChg>
        <pc:spChg chg="add del mod">
          <ac:chgData name="Bianca Gomes da Silva" userId="ff7736813d184dd4" providerId="LiveId" clId="{BD29E709-F238-4662-BD66-6C563FC63CB0}" dt="2022-09-10T20:36:06.652" v="936" actId="478"/>
          <ac:spMkLst>
            <pc:docMk/>
            <pc:sldMk cId="3444163246" sldId="259"/>
            <ac:spMk id="47" creationId="{1E251C8B-206C-570C-7FAA-5644BA12417B}"/>
          </ac:spMkLst>
        </pc:spChg>
        <pc:spChg chg="add del mod">
          <ac:chgData name="Bianca Gomes da Silva" userId="ff7736813d184dd4" providerId="LiveId" clId="{BD29E709-F238-4662-BD66-6C563FC63CB0}" dt="2022-09-10T20:46:02.390" v="1107" actId="478"/>
          <ac:spMkLst>
            <pc:docMk/>
            <pc:sldMk cId="3444163246" sldId="259"/>
            <ac:spMk id="49" creationId="{A6AC8725-F3DE-6BDD-1CD9-72F07E2C2C1F}"/>
          </ac:spMkLst>
        </pc:spChg>
        <pc:spChg chg="add del mod">
          <ac:chgData name="Bianca Gomes da Silva" userId="ff7736813d184dd4" providerId="LiveId" clId="{BD29E709-F238-4662-BD66-6C563FC63CB0}" dt="2022-09-10T20:43:54.202" v="1083" actId="478"/>
          <ac:spMkLst>
            <pc:docMk/>
            <pc:sldMk cId="3444163246" sldId="259"/>
            <ac:spMk id="51" creationId="{3A9966BA-6531-3D07-4AD0-AFF6CFCECDFE}"/>
          </ac:spMkLst>
        </pc:spChg>
        <pc:spChg chg="add del mod">
          <ac:chgData name="Bianca Gomes da Silva" userId="ff7736813d184dd4" providerId="LiveId" clId="{BD29E709-F238-4662-BD66-6C563FC63CB0}" dt="2022-09-10T20:46:02.390" v="1107" actId="478"/>
          <ac:spMkLst>
            <pc:docMk/>
            <pc:sldMk cId="3444163246" sldId="259"/>
            <ac:spMk id="53" creationId="{C89F9B8A-8F76-71F4-1F81-9918215FED54}"/>
          </ac:spMkLst>
        </pc:spChg>
        <pc:spChg chg="add del mod">
          <ac:chgData name="Bianca Gomes da Silva" userId="ff7736813d184dd4" providerId="LiveId" clId="{BD29E709-F238-4662-BD66-6C563FC63CB0}" dt="2022-09-10T20:46:02.390" v="1107" actId="478"/>
          <ac:spMkLst>
            <pc:docMk/>
            <pc:sldMk cId="3444163246" sldId="259"/>
            <ac:spMk id="55" creationId="{36B61434-88E0-77FC-C9AB-A20A6F4F0C2B}"/>
          </ac:spMkLst>
        </pc:spChg>
        <pc:spChg chg="add del mod">
          <ac:chgData name="Bianca Gomes da Silva" userId="ff7736813d184dd4" providerId="LiveId" clId="{BD29E709-F238-4662-BD66-6C563FC63CB0}" dt="2022-09-10T20:46:02.390" v="1107" actId="478"/>
          <ac:spMkLst>
            <pc:docMk/>
            <pc:sldMk cId="3444163246" sldId="259"/>
            <ac:spMk id="56" creationId="{59DDB298-E8A6-D9DC-3E1A-C5ABC3093BC9}"/>
          </ac:spMkLst>
        </pc:spChg>
        <pc:spChg chg="add del mod">
          <ac:chgData name="Bianca Gomes da Silva" userId="ff7736813d184dd4" providerId="LiveId" clId="{BD29E709-F238-4662-BD66-6C563FC63CB0}" dt="2022-09-10T20:46:02.390" v="1107" actId="478"/>
          <ac:spMkLst>
            <pc:docMk/>
            <pc:sldMk cId="3444163246" sldId="259"/>
            <ac:spMk id="58" creationId="{41A6030C-1A5E-0DFB-6295-9E25B97082B8}"/>
          </ac:spMkLst>
        </pc:spChg>
        <pc:spChg chg="add del">
          <ac:chgData name="Bianca Gomes da Silva" userId="ff7736813d184dd4" providerId="LiveId" clId="{BD29E709-F238-4662-BD66-6C563FC63CB0}" dt="2022-09-10T20:41:27.521" v="1039" actId="478"/>
          <ac:spMkLst>
            <pc:docMk/>
            <pc:sldMk cId="3444163246" sldId="259"/>
            <ac:spMk id="60" creationId="{5FEA5336-FB76-26E8-D680-54C2C1246A49}"/>
          </ac:spMkLst>
        </pc:spChg>
        <pc:spChg chg="add del mod">
          <ac:chgData name="Bianca Gomes da Silva" userId="ff7736813d184dd4" providerId="LiveId" clId="{BD29E709-F238-4662-BD66-6C563FC63CB0}" dt="2022-09-10T20:46:02.390" v="1107" actId="478"/>
          <ac:spMkLst>
            <pc:docMk/>
            <pc:sldMk cId="3444163246" sldId="259"/>
            <ac:spMk id="62" creationId="{529DFC25-1C81-7D25-790A-69AA5A7E2E29}"/>
          </ac:spMkLst>
        </pc:spChg>
        <pc:spChg chg="add del mod">
          <ac:chgData name="Bianca Gomes da Silva" userId="ff7736813d184dd4" providerId="LiveId" clId="{BD29E709-F238-4662-BD66-6C563FC63CB0}" dt="2022-09-10T20:46:02.390" v="1107" actId="478"/>
          <ac:spMkLst>
            <pc:docMk/>
            <pc:sldMk cId="3444163246" sldId="259"/>
            <ac:spMk id="64" creationId="{62CE5B10-64EE-46C4-F6D2-1B3689464968}"/>
          </ac:spMkLst>
        </pc:spChg>
        <pc:spChg chg="add del mod">
          <ac:chgData name="Bianca Gomes da Silva" userId="ff7736813d184dd4" providerId="LiveId" clId="{BD29E709-F238-4662-BD66-6C563FC63CB0}" dt="2022-09-10T20:46:02.390" v="1107" actId="478"/>
          <ac:spMkLst>
            <pc:docMk/>
            <pc:sldMk cId="3444163246" sldId="259"/>
            <ac:spMk id="66" creationId="{B07E2326-C7C9-5ACB-5F94-FA1E12860DDE}"/>
          </ac:spMkLst>
        </pc:spChg>
        <pc:spChg chg="add del mod">
          <ac:chgData name="Bianca Gomes da Silva" userId="ff7736813d184dd4" providerId="LiveId" clId="{BD29E709-F238-4662-BD66-6C563FC63CB0}" dt="2022-09-10T20:46:02.390" v="1107" actId="478"/>
          <ac:spMkLst>
            <pc:docMk/>
            <pc:sldMk cId="3444163246" sldId="259"/>
            <ac:spMk id="68" creationId="{4C7089C7-A835-31D1-A15B-4B92DC035E0E}"/>
          </ac:spMkLst>
        </pc:spChg>
        <pc:spChg chg="add del mod">
          <ac:chgData name="Bianca Gomes da Silva" userId="ff7736813d184dd4" providerId="LiveId" clId="{BD29E709-F238-4662-BD66-6C563FC63CB0}" dt="2022-09-10T20:46:02.390" v="1107" actId="478"/>
          <ac:spMkLst>
            <pc:docMk/>
            <pc:sldMk cId="3444163246" sldId="259"/>
            <ac:spMk id="70" creationId="{544EADBB-97A5-181A-243A-19A3F2D18159}"/>
          </ac:spMkLst>
        </pc:spChg>
        <pc:spChg chg="add del mod">
          <ac:chgData name="Bianca Gomes da Silva" userId="ff7736813d184dd4" providerId="LiveId" clId="{BD29E709-F238-4662-BD66-6C563FC63CB0}" dt="2022-09-10T20:46:02.390" v="1107" actId="478"/>
          <ac:spMkLst>
            <pc:docMk/>
            <pc:sldMk cId="3444163246" sldId="259"/>
            <ac:spMk id="72" creationId="{086894B9-8D36-D138-F32C-4234CD788548}"/>
          </ac:spMkLst>
        </pc:spChg>
        <pc:spChg chg="add del mod">
          <ac:chgData name="Bianca Gomes da Silva" userId="ff7736813d184dd4" providerId="LiveId" clId="{BD29E709-F238-4662-BD66-6C563FC63CB0}" dt="2022-09-10T20:48:49.385" v="1125" actId="22"/>
          <ac:spMkLst>
            <pc:docMk/>
            <pc:sldMk cId="3444163246" sldId="259"/>
            <ac:spMk id="74" creationId="{629EBAF1-B7A8-D80F-67CC-3A40163B1780}"/>
          </ac:spMkLst>
        </pc:spChg>
        <pc:spChg chg="add del mod">
          <ac:chgData name="Bianca Gomes da Silva" userId="ff7736813d184dd4" providerId="LiveId" clId="{BD29E709-F238-4662-BD66-6C563FC63CB0}" dt="2022-09-10T20:50:32.957" v="1137" actId="478"/>
          <ac:spMkLst>
            <pc:docMk/>
            <pc:sldMk cId="3444163246" sldId="259"/>
            <ac:spMk id="76" creationId="{E37710E1-0AA5-51AB-BCC7-345EB001BEE1}"/>
          </ac:spMkLst>
        </pc:spChg>
        <pc:spChg chg="add del mod">
          <ac:chgData name="Bianca Gomes da Silva" userId="ff7736813d184dd4" providerId="LiveId" clId="{BD29E709-F238-4662-BD66-6C563FC63CB0}" dt="2022-09-10T20:50:32.957" v="1137" actId="478"/>
          <ac:spMkLst>
            <pc:docMk/>
            <pc:sldMk cId="3444163246" sldId="259"/>
            <ac:spMk id="78" creationId="{CC8C86C0-6A10-FBA1-B8AF-3FFABFC5D62B}"/>
          </ac:spMkLst>
        </pc:spChg>
        <pc:spChg chg="add del mod">
          <ac:chgData name="Bianca Gomes da Silva" userId="ff7736813d184dd4" providerId="LiveId" clId="{BD29E709-F238-4662-BD66-6C563FC63CB0}" dt="2022-09-10T20:50:32.957" v="1137" actId="478"/>
          <ac:spMkLst>
            <pc:docMk/>
            <pc:sldMk cId="3444163246" sldId="259"/>
            <ac:spMk id="80" creationId="{A11DEAD9-9EA3-E841-DEDC-53896CD85435}"/>
          </ac:spMkLst>
        </pc:spChg>
        <pc:spChg chg="add mod ord">
          <ac:chgData name="Bianca Gomes da Silva" userId="ff7736813d184dd4" providerId="LiveId" clId="{BD29E709-F238-4662-BD66-6C563FC63CB0}" dt="2022-09-10T22:28:52.105" v="2717" actId="207"/>
          <ac:spMkLst>
            <pc:docMk/>
            <pc:sldMk cId="3444163246" sldId="259"/>
            <ac:spMk id="82" creationId="{919B7519-6C52-15F1-F0B3-7A3B83AAA3BE}"/>
          </ac:spMkLst>
        </pc:spChg>
        <pc:spChg chg="add del mod">
          <ac:chgData name="Bianca Gomes da Silva" userId="ff7736813d184dd4" providerId="LiveId" clId="{BD29E709-F238-4662-BD66-6C563FC63CB0}" dt="2022-09-10T20:56:20.650" v="1197" actId="478"/>
          <ac:spMkLst>
            <pc:docMk/>
            <pc:sldMk cId="3444163246" sldId="259"/>
            <ac:spMk id="83" creationId="{A7C00D3B-3D17-509A-10D2-B8C7B9F10E3A}"/>
          </ac:spMkLst>
        </pc:spChg>
        <pc:spChg chg="add del mod">
          <ac:chgData name="Bianca Gomes da Silva" userId="ff7736813d184dd4" providerId="LiveId" clId="{BD29E709-F238-4662-BD66-6C563FC63CB0}" dt="2022-09-10T20:56:20.650" v="1197" actId="478"/>
          <ac:spMkLst>
            <pc:docMk/>
            <pc:sldMk cId="3444163246" sldId="259"/>
            <ac:spMk id="85" creationId="{EAB0E931-7CF3-E2FC-D49F-7E5E45648202}"/>
          </ac:spMkLst>
        </pc:spChg>
        <pc:spChg chg="add del mod">
          <ac:chgData name="Bianca Gomes da Silva" userId="ff7736813d184dd4" providerId="LiveId" clId="{BD29E709-F238-4662-BD66-6C563FC63CB0}" dt="2022-09-10T20:56:20.650" v="1197" actId="478"/>
          <ac:spMkLst>
            <pc:docMk/>
            <pc:sldMk cId="3444163246" sldId="259"/>
            <ac:spMk id="87" creationId="{0D8735E3-4855-34B1-351B-B6060442358E}"/>
          </ac:spMkLst>
        </pc:spChg>
        <pc:spChg chg="add del mod">
          <ac:chgData name="Bianca Gomes da Silva" userId="ff7736813d184dd4" providerId="LiveId" clId="{BD29E709-F238-4662-BD66-6C563FC63CB0}" dt="2022-09-10T20:56:20.650" v="1197" actId="478"/>
          <ac:spMkLst>
            <pc:docMk/>
            <pc:sldMk cId="3444163246" sldId="259"/>
            <ac:spMk id="89" creationId="{C4D64293-1FEC-D30B-A72B-D74BE2301CCB}"/>
          </ac:spMkLst>
        </pc:spChg>
        <pc:spChg chg="add del">
          <ac:chgData name="Bianca Gomes da Silva" userId="ff7736813d184dd4" providerId="LiveId" clId="{BD29E709-F238-4662-BD66-6C563FC63CB0}" dt="2022-09-10T20:56:32.008" v="1199" actId="478"/>
          <ac:spMkLst>
            <pc:docMk/>
            <pc:sldMk cId="3444163246" sldId="259"/>
            <ac:spMk id="90" creationId="{1C43625F-67B5-E6AA-D65C-F946EAED3792}"/>
          </ac:spMkLst>
        </pc:spChg>
        <pc:spChg chg="add del">
          <ac:chgData name="Bianca Gomes da Silva" userId="ff7736813d184dd4" providerId="LiveId" clId="{BD29E709-F238-4662-BD66-6C563FC63CB0}" dt="2022-09-10T20:57:10.743" v="1204"/>
          <ac:spMkLst>
            <pc:docMk/>
            <pc:sldMk cId="3444163246" sldId="259"/>
            <ac:spMk id="91" creationId="{5A2D9C93-0325-9806-A2D6-5D94E73BE2D6}"/>
          </ac:spMkLst>
        </pc:spChg>
        <pc:spChg chg="add del mod">
          <ac:chgData name="Bianca Gomes da Silva" userId="ff7736813d184dd4" providerId="LiveId" clId="{BD29E709-F238-4662-BD66-6C563FC63CB0}" dt="2022-09-10T20:57:10.743" v="1204"/>
          <ac:spMkLst>
            <pc:docMk/>
            <pc:sldMk cId="3444163246" sldId="259"/>
            <ac:spMk id="93" creationId="{1D12CA18-9309-434F-776E-39A985400B94}"/>
          </ac:spMkLst>
        </pc:spChg>
        <pc:spChg chg="del mod">
          <ac:chgData name="Bianca Gomes da Silva" userId="ff7736813d184dd4" providerId="LiveId" clId="{BD29E709-F238-4662-BD66-6C563FC63CB0}" dt="2022-09-10T20:57:15.355" v="1206" actId="478"/>
          <ac:spMkLst>
            <pc:docMk/>
            <pc:sldMk cId="3444163246" sldId="259"/>
            <ac:spMk id="94" creationId="{DC8358C4-2823-3B6F-242F-809E68CF8984}"/>
          </ac:spMkLst>
        </pc:spChg>
        <pc:spChg chg="add del">
          <ac:chgData name="Bianca Gomes da Silva" userId="ff7736813d184dd4" providerId="LiveId" clId="{BD29E709-F238-4662-BD66-6C563FC63CB0}" dt="2022-09-10T20:58:21.153" v="1208" actId="478"/>
          <ac:spMkLst>
            <pc:docMk/>
            <pc:sldMk cId="3444163246" sldId="259"/>
            <ac:spMk id="95" creationId="{1B52BE16-EC1E-4AF2-F50D-DFD1EB2791F5}"/>
          </ac:spMkLst>
        </pc:spChg>
        <pc:spChg chg="add del">
          <ac:chgData name="Bianca Gomes da Silva" userId="ff7736813d184dd4" providerId="LiveId" clId="{BD29E709-F238-4662-BD66-6C563FC63CB0}" dt="2022-09-10T20:58:38.364" v="1210" actId="478"/>
          <ac:spMkLst>
            <pc:docMk/>
            <pc:sldMk cId="3444163246" sldId="259"/>
            <ac:spMk id="96" creationId="{A5FCBCD8-263A-115D-C5ED-61C9912E94C0}"/>
          </ac:spMkLst>
        </pc:spChg>
        <pc:spChg chg="add del mod ord">
          <ac:chgData name="Bianca Gomes da Silva" userId="ff7736813d184dd4" providerId="LiveId" clId="{BD29E709-F238-4662-BD66-6C563FC63CB0}" dt="2022-09-10T21:00:36.444" v="1235" actId="478"/>
          <ac:spMkLst>
            <pc:docMk/>
            <pc:sldMk cId="3444163246" sldId="259"/>
            <ac:spMk id="97" creationId="{DBB675B5-3FF0-8566-85E6-525D37B6C6C2}"/>
          </ac:spMkLst>
        </pc:spChg>
        <pc:spChg chg="add del">
          <ac:chgData name="Bianca Gomes da Silva" userId="ff7736813d184dd4" providerId="LiveId" clId="{BD29E709-F238-4662-BD66-6C563FC63CB0}" dt="2022-09-10T21:01:15.754" v="1238" actId="478"/>
          <ac:spMkLst>
            <pc:docMk/>
            <pc:sldMk cId="3444163246" sldId="259"/>
            <ac:spMk id="98" creationId="{FE86E177-31F0-0754-EC01-66F39A14E33C}"/>
          </ac:spMkLst>
        </pc:spChg>
        <pc:spChg chg="add del mod">
          <ac:chgData name="Bianca Gomes da Silva" userId="ff7736813d184dd4" providerId="LiveId" clId="{BD29E709-F238-4662-BD66-6C563FC63CB0}" dt="2022-09-10T21:01:45.712" v="1244"/>
          <ac:spMkLst>
            <pc:docMk/>
            <pc:sldMk cId="3444163246" sldId="259"/>
            <ac:spMk id="99" creationId="{8A2A1849-D317-02C8-BA3F-FFF6764A45CC}"/>
          </ac:spMkLst>
        </pc:spChg>
        <pc:spChg chg="add del mod">
          <ac:chgData name="Bianca Gomes da Silva" userId="ff7736813d184dd4" providerId="LiveId" clId="{BD29E709-F238-4662-BD66-6C563FC63CB0}" dt="2022-09-10T21:01:45.712" v="1244"/>
          <ac:spMkLst>
            <pc:docMk/>
            <pc:sldMk cId="3444163246" sldId="259"/>
            <ac:spMk id="101" creationId="{0146011E-DF2C-CD3D-6F85-56DD0F2BB7B3}"/>
          </ac:spMkLst>
        </pc:spChg>
        <pc:spChg chg="del mod">
          <ac:chgData name="Bianca Gomes da Silva" userId="ff7736813d184dd4" providerId="LiveId" clId="{BD29E709-F238-4662-BD66-6C563FC63CB0}" dt="2022-09-10T21:01:53.867" v="1247"/>
          <ac:spMkLst>
            <pc:docMk/>
            <pc:sldMk cId="3444163246" sldId="259"/>
            <ac:spMk id="102" creationId="{16CE3C90-3E9C-1ADA-FB12-83FEC0AA8731}"/>
          </ac:spMkLst>
        </pc:spChg>
        <pc:spChg chg="add del mod">
          <ac:chgData name="Bianca Gomes da Silva" userId="ff7736813d184dd4" providerId="LiveId" clId="{BD29E709-F238-4662-BD66-6C563FC63CB0}" dt="2022-09-10T21:01:53.867" v="1247"/>
          <ac:spMkLst>
            <pc:docMk/>
            <pc:sldMk cId="3444163246" sldId="259"/>
            <ac:spMk id="104" creationId="{EB03B4B3-EDD0-3D5E-AF6B-F8ECA5A58AE5}"/>
          </ac:spMkLst>
        </pc:spChg>
        <pc:spChg chg="del mod">
          <ac:chgData name="Bianca Gomes da Silva" userId="ff7736813d184dd4" providerId="LiveId" clId="{BD29E709-F238-4662-BD66-6C563FC63CB0}" dt="2022-09-10T21:02:03.555" v="1249" actId="478"/>
          <ac:spMkLst>
            <pc:docMk/>
            <pc:sldMk cId="3444163246" sldId="259"/>
            <ac:spMk id="105" creationId="{91E8BD32-3895-1659-BAE4-B929D406C076}"/>
          </ac:spMkLst>
        </pc:spChg>
        <pc:spChg chg="add mod ord">
          <ac:chgData name="Bianca Gomes da Silva" userId="ff7736813d184dd4" providerId="LiveId" clId="{BD29E709-F238-4662-BD66-6C563FC63CB0}" dt="2022-09-10T21:18:24.819" v="1585" actId="14100"/>
          <ac:spMkLst>
            <pc:docMk/>
            <pc:sldMk cId="3444163246" sldId="259"/>
            <ac:spMk id="106" creationId="{AF6E7C75-6273-3F80-DB11-876464072572}"/>
          </ac:spMkLst>
        </pc:spChg>
        <pc:spChg chg="add mod">
          <ac:chgData name="Bianca Gomes da Silva" userId="ff7736813d184dd4" providerId="LiveId" clId="{BD29E709-F238-4662-BD66-6C563FC63CB0}" dt="2022-09-10T21:09:07.124" v="1357" actId="164"/>
          <ac:spMkLst>
            <pc:docMk/>
            <pc:sldMk cId="3444163246" sldId="259"/>
            <ac:spMk id="108" creationId="{6552311A-8A04-2B37-54C5-90ABC7A01A28}"/>
          </ac:spMkLst>
        </pc:spChg>
        <pc:spChg chg="add mod">
          <ac:chgData name="Bianca Gomes da Silva" userId="ff7736813d184dd4" providerId="LiveId" clId="{BD29E709-F238-4662-BD66-6C563FC63CB0}" dt="2022-09-10T21:09:07.124" v="1357" actId="164"/>
          <ac:spMkLst>
            <pc:docMk/>
            <pc:sldMk cId="3444163246" sldId="259"/>
            <ac:spMk id="110" creationId="{70B31A0F-7C9B-08FF-89F1-39FCD4576A2A}"/>
          </ac:spMkLst>
        </pc:spChg>
        <pc:spChg chg="add mod">
          <ac:chgData name="Bianca Gomes da Silva" userId="ff7736813d184dd4" providerId="LiveId" clId="{BD29E709-F238-4662-BD66-6C563FC63CB0}" dt="2022-09-10T21:09:07.124" v="1357" actId="164"/>
          <ac:spMkLst>
            <pc:docMk/>
            <pc:sldMk cId="3444163246" sldId="259"/>
            <ac:spMk id="112" creationId="{336B0199-B070-F1B7-ED6E-C2C1D6C15143}"/>
          </ac:spMkLst>
        </pc:spChg>
        <pc:spChg chg="add mod">
          <ac:chgData name="Bianca Gomes da Silva" userId="ff7736813d184dd4" providerId="LiveId" clId="{BD29E709-F238-4662-BD66-6C563FC63CB0}" dt="2022-09-10T21:09:07.124" v="1357" actId="164"/>
          <ac:spMkLst>
            <pc:docMk/>
            <pc:sldMk cId="3444163246" sldId="259"/>
            <ac:spMk id="114" creationId="{C1EF3986-815F-04E0-195B-4BCC9C0B7D08}"/>
          </ac:spMkLst>
        </pc:spChg>
        <pc:spChg chg="add del mod ord">
          <ac:chgData name="Bianca Gomes da Silva" userId="ff7736813d184dd4" providerId="LiveId" clId="{BD29E709-F238-4662-BD66-6C563FC63CB0}" dt="2022-09-10T21:07:53.016" v="1327" actId="478"/>
          <ac:spMkLst>
            <pc:docMk/>
            <pc:sldMk cId="3444163246" sldId="259"/>
            <ac:spMk id="116" creationId="{6B9E5DB2-D709-4B91-1938-D6110D3F70B6}"/>
          </ac:spMkLst>
        </pc:spChg>
        <pc:spChg chg="add mod ord">
          <ac:chgData name="Bianca Gomes da Silva" userId="ff7736813d184dd4" providerId="LiveId" clId="{BD29E709-F238-4662-BD66-6C563FC63CB0}" dt="2022-09-10T21:09:07.124" v="1357" actId="164"/>
          <ac:spMkLst>
            <pc:docMk/>
            <pc:sldMk cId="3444163246" sldId="259"/>
            <ac:spMk id="118" creationId="{7DFC797B-4DA6-C5B0-D83E-923BCE98A77F}"/>
          </ac:spMkLst>
        </pc:spChg>
        <pc:spChg chg="add del mod">
          <ac:chgData name="Bianca Gomes da Silva" userId="ff7736813d184dd4" providerId="LiveId" clId="{BD29E709-F238-4662-BD66-6C563FC63CB0}" dt="2022-09-10T21:06:46.432" v="1312" actId="478"/>
          <ac:spMkLst>
            <pc:docMk/>
            <pc:sldMk cId="3444163246" sldId="259"/>
            <ac:spMk id="120" creationId="{2A19C6CA-160F-DC1D-3739-C0FE7AFF6EEC}"/>
          </ac:spMkLst>
        </pc:spChg>
        <pc:spChg chg="add mod ord">
          <ac:chgData name="Bianca Gomes da Silva" userId="ff7736813d184dd4" providerId="LiveId" clId="{BD29E709-F238-4662-BD66-6C563FC63CB0}" dt="2022-09-10T21:09:07.124" v="1357" actId="164"/>
          <ac:spMkLst>
            <pc:docMk/>
            <pc:sldMk cId="3444163246" sldId="259"/>
            <ac:spMk id="122" creationId="{8ED412E0-BFF4-D56F-6D7D-2959BB8B5AD6}"/>
          </ac:spMkLst>
        </pc:spChg>
        <pc:spChg chg="add mod ord">
          <ac:chgData name="Bianca Gomes da Silva" userId="ff7736813d184dd4" providerId="LiveId" clId="{BD29E709-F238-4662-BD66-6C563FC63CB0}" dt="2022-09-10T21:09:07.124" v="1357" actId="164"/>
          <ac:spMkLst>
            <pc:docMk/>
            <pc:sldMk cId="3444163246" sldId="259"/>
            <ac:spMk id="124" creationId="{D454A8C7-A6B7-A1C8-8964-2CF76275A74B}"/>
          </ac:spMkLst>
        </pc:spChg>
        <pc:spChg chg="add mod ord">
          <ac:chgData name="Bianca Gomes da Silva" userId="ff7736813d184dd4" providerId="LiveId" clId="{BD29E709-F238-4662-BD66-6C563FC63CB0}" dt="2022-09-10T21:09:07.124" v="1357" actId="164"/>
          <ac:spMkLst>
            <pc:docMk/>
            <pc:sldMk cId="3444163246" sldId="259"/>
            <ac:spMk id="126" creationId="{889F2954-70F7-FB9F-5796-543977D89F42}"/>
          </ac:spMkLst>
        </pc:spChg>
        <pc:spChg chg="add del mod">
          <ac:chgData name="Bianca Gomes da Silva" userId="ff7736813d184dd4" providerId="LiveId" clId="{BD29E709-F238-4662-BD66-6C563FC63CB0}" dt="2022-09-10T21:22:06.316" v="1691" actId="478"/>
          <ac:spMkLst>
            <pc:docMk/>
            <pc:sldMk cId="3444163246" sldId="259"/>
            <ac:spMk id="128" creationId="{E261CA4D-A5D7-9B0B-FF0F-7A34A02C284D}"/>
          </ac:spMkLst>
        </pc:spChg>
        <pc:spChg chg="add del mod">
          <ac:chgData name="Bianca Gomes da Silva" userId="ff7736813d184dd4" providerId="LiveId" clId="{BD29E709-F238-4662-BD66-6C563FC63CB0}" dt="2022-09-10T21:26:04.174" v="1711" actId="478"/>
          <ac:spMkLst>
            <pc:docMk/>
            <pc:sldMk cId="3444163246" sldId="259"/>
            <ac:spMk id="129" creationId="{A49274EC-B8AC-3340-4600-205B56AA061E}"/>
          </ac:spMkLst>
        </pc:spChg>
        <pc:spChg chg="add del mod">
          <ac:chgData name="Bianca Gomes da Silva" userId="ff7736813d184dd4" providerId="LiveId" clId="{BD29E709-F238-4662-BD66-6C563FC63CB0}" dt="2022-09-10T21:22:03.403" v="1690" actId="478"/>
          <ac:spMkLst>
            <pc:docMk/>
            <pc:sldMk cId="3444163246" sldId="259"/>
            <ac:spMk id="131" creationId="{B15E29E5-3A43-98CA-DCC4-196E6D825CCE}"/>
          </ac:spMkLst>
        </pc:spChg>
        <pc:spChg chg="add del mod">
          <ac:chgData name="Bianca Gomes da Silva" userId="ff7736813d184dd4" providerId="LiveId" clId="{BD29E709-F238-4662-BD66-6C563FC63CB0}" dt="2022-09-10T21:25:47.826" v="1709" actId="478"/>
          <ac:spMkLst>
            <pc:docMk/>
            <pc:sldMk cId="3444163246" sldId="259"/>
            <ac:spMk id="133" creationId="{706F524F-522E-D59B-965B-2F62E6362D35}"/>
          </ac:spMkLst>
        </pc:spChg>
        <pc:spChg chg="add del mod">
          <ac:chgData name="Bianca Gomes da Silva" userId="ff7736813d184dd4" providerId="LiveId" clId="{BD29E709-F238-4662-BD66-6C563FC63CB0}" dt="2022-09-10T21:25:50.062" v="1710" actId="478"/>
          <ac:spMkLst>
            <pc:docMk/>
            <pc:sldMk cId="3444163246" sldId="259"/>
            <ac:spMk id="135" creationId="{2B651BB8-A035-8D8D-FD47-1C1972884BB7}"/>
          </ac:spMkLst>
        </pc:spChg>
        <pc:spChg chg="add del mod">
          <ac:chgData name="Bianca Gomes da Silva" userId="ff7736813d184dd4" providerId="LiveId" clId="{BD29E709-F238-4662-BD66-6C563FC63CB0}" dt="2022-09-10T21:26:06.179" v="1712" actId="478"/>
          <ac:spMkLst>
            <pc:docMk/>
            <pc:sldMk cId="3444163246" sldId="259"/>
            <ac:spMk id="137" creationId="{6E04DA66-DBBA-2A50-50F0-71DC1E242BC3}"/>
          </ac:spMkLst>
        </pc:spChg>
        <pc:spChg chg="add del mod">
          <ac:chgData name="Bianca Gomes da Silva" userId="ff7736813d184dd4" providerId="LiveId" clId="{BD29E709-F238-4662-BD66-6C563FC63CB0}" dt="2022-09-10T21:37:51.976" v="1974" actId="478"/>
          <ac:spMkLst>
            <pc:docMk/>
            <pc:sldMk cId="3444163246" sldId="259"/>
            <ac:spMk id="140" creationId="{9639CE74-6A9B-894D-69A6-18EC35989508}"/>
          </ac:spMkLst>
        </pc:spChg>
        <pc:spChg chg="add del mod">
          <ac:chgData name="Bianca Gomes da Silva" userId="ff7736813d184dd4" providerId="LiveId" clId="{BD29E709-F238-4662-BD66-6C563FC63CB0}" dt="2022-09-10T21:42:31.264" v="2043" actId="478"/>
          <ac:spMkLst>
            <pc:docMk/>
            <pc:sldMk cId="3444163246" sldId="259"/>
            <ac:spMk id="142" creationId="{C2EE6B99-EB73-20F0-0DC6-84A602DE612B}"/>
          </ac:spMkLst>
        </pc:spChg>
        <pc:spChg chg="add del mod">
          <ac:chgData name="Bianca Gomes da Silva" userId="ff7736813d184dd4" providerId="LiveId" clId="{BD29E709-F238-4662-BD66-6C563FC63CB0}" dt="2022-09-10T21:30:50.948" v="1845"/>
          <ac:spMkLst>
            <pc:docMk/>
            <pc:sldMk cId="3444163246" sldId="259"/>
            <ac:spMk id="144" creationId="{034625BA-879C-4E65-5D5E-CC1BA7FFD762}"/>
          </ac:spMkLst>
        </pc:spChg>
        <pc:spChg chg="add del mod">
          <ac:chgData name="Bianca Gomes da Silva" userId="ff7736813d184dd4" providerId="LiveId" clId="{BD29E709-F238-4662-BD66-6C563FC63CB0}" dt="2022-09-10T21:35:16.524" v="1923" actId="478"/>
          <ac:spMkLst>
            <pc:docMk/>
            <pc:sldMk cId="3444163246" sldId="259"/>
            <ac:spMk id="146" creationId="{87EF0823-1D86-378A-EE2A-6A7AA9241B09}"/>
          </ac:spMkLst>
        </pc:spChg>
        <pc:spChg chg="add del mod">
          <ac:chgData name="Bianca Gomes da Silva" userId="ff7736813d184dd4" providerId="LiveId" clId="{BD29E709-F238-4662-BD66-6C563FC63CB0}" dt="2022-09-10T21:31:25.200" v="1853" actId="478"/>
          <ac:spMkLst>
            <pc:docMk/>
            <pc:sldMk cId="3444163246" sldId="259"/>
            <ac:spMk id="148" creationId="{4AC8EBC9-B0E1-024D-D150-D02D1617C549}"/>
          </ac:spMkLst>
        </pc:spChg>
        <pc:spChg chg="add del mod">
          <ac:chgData name="Bianca Gomes da Silva" userId="ff7736813d184dd4" providerId="LiveId" clId="{BD29E709-F238-4662-BD66-6C563FC63CB0}" dt="2022-09-10T21:35:19.437" v="1925" actId="478"/>
          <ac:spMkLst>
            <pc:docMk/>
            <pc:sldMk cId="3444163246" sldId="259"/>
            <ac:spMk id="150" creationId="{5EEDC96E-3A86-7AD5-009C-85E55124633F}"/>
          </ac:spMkLst>
        </pc:spChg>
        <pc:spChg chg="add del mod">
          <ac:chgData name="Bianca Gomes da Silva" userId="ff7736813d184dd4" providerId="LiveId" clId="{BD29E709-F238-4662-BD66-6C563FC63CB0}" dt="2022-09-10T21:37:49.614" v="1972" actId="478"/>
          <ac:spMkLst>
            <pc:docMk/>
            <pc:sldMk cId="3444163246" sldId="259"/>
            <ac:spMk id="153" creationId="{2FA7BB05-BAD9-801D-5B78-F48415F865C7}"/>
          </ac:spMkLst>
        </pc:spChg>
        <pc:spChg chg="add del mod">
          <ac:chgData name="Bianca Gomes da Silva" userId="ff7736813d184dd4" providerId="LiveId" clId="{BD29E709-F238-4662-BD66-6C563FC63CB0}" dt="2022-09-10T21:42:25.666" v="2040" actId="478"/>
          <ac:spMkLst>
            <pc:docMk/>
            <pc:sldMk cId="3444163246" sldId="259"/>
            <ac:spMk id="155" creationId="{6FC1C845-08F8-993D-375F-EA07E628F562}"/>
          </ac:spMkLst>
        </pc:spChg>
        <pc:spChg chg="add del mod">
          <ac:chgData name="Bianca Gomes da Silva" userId="ff7736813d184dd4" providerId="LiveId" clId="{BD29E709-F238-4662-BD66-6C563FC63CB0}" dt="2022-09-10T21:35:54.621" v="1947"/>
          <ac:spMkLst>
            <pc:docMk/>
            <pc:sldMk cId="3444163246" sldId="259"/>
            <ac:spMk id="157" creationId="{9AFFB434-6C02-8F69-6853-A5B6E3BEC3E2}"/>
          </ac:spMkLst>
        </pc:spChg>
        <pc:spChg chg="add del mod">
          <ac:chgData name="Bianca Gomes da Silva" userId="ff7736813d184dd4" providerId="LiveId" clId="{BD29E709-F238-4662-BD66-6C563FC63CB0}" dt="2022-09-10T21:35:58.968" v="1949"/>
          <ac:spMkLst>
            <pc:docMk/>
            <pc:sldMk cId="3444163246" sldId="259"/>
            <ac:spMk id="159" creationId="{1AC7E2E2-8763-A7F9-D5A6-A04AE53BEA43}"/>
          </ac:spMkLst>
        </pc:spChg>
        <pc:spChg chg="add del mod">
          <ac:chgData name="Bianca Gomes da Silva" userId="ff7736813d184dd4" providerId="LiveId" clId="{BD29E709-F238-4662-BD66-6C563FC63CB0}" dt="2022-09-10T21:36:12.820" v="1953"/>
          <ac:spMkLst>
            <pc:docMk/>
            <pc:sldMk cId="3444163246" sldId="259"/>
            <ac:spMk id="161" creationId="{C0090A7B-2A4E-F097-B96C-DA6BF34639BA}"/>
          </ac:spMkLst>
        </pc:spChg>
        <pc:spChg chg="add del mod">
          <ac:chgData name="Bianca Gomes da Silva" userId="ff7736813d184dd4" providerId="LiveId" clId="{BD29E709-F238-4662-BD66-6C563FC63CB0}" dt="2022-09-10T21:37:45.537" v="1969" actId="478"/>
          <ac:spMkLst>
            <pc:docMk/>
            <pc:sldMk cId="3444163246" sldId="259"/>
            <ac:spMk id="165" creationId="{C04CE3F5-8190-D4ED-4F4E-E34072D4763B}"/>
          </ac:spMkLst>
        </pc:spChg>
        <pc:spChg chg="add del mod">
          <ac:chgData name="Bianca Gomes da Silva" userId="ff7736813d184dd4" providerId="LiveId" clId="{BD29E709-F238-4662-BD66-6C563FC63CB0}" dt="2022-09-10T21:42:28.010" v="2041" actId="478"/>
          <ac:spMkLst>
            <pc:docMk/>
            <pc:sldMk cId="3444163246" sldId="259"/>
            <ac:spMk id="167" creationId="{FBD8434B-840D-08C5-DC35-B556BB2E2D68}"/>
          </ac:spMkLst>
        </pc:spChg>
        <pc:spChg chg="add mod topLvl">
          <ac:chgData name="Bianca Gomes da Silva" userId="ff7736813d184dd4" providerId="LiveId" clId="{BD29E709-F238-4662-BD66-6C563FC63CB0}" dt="2022-09-10T22:16:54.308" v="2609" actId="1036"/>
          <ac:spMkLst>
            <pc:docMk/>
            <pc:sldMk cId="3444163246" sldId="259"/>
            <ac:spMk id="168" creationId="{31E4597C-372B-A58A-4374-B2CB6E83D050}"/>
          </ac:spMkLst>
        </pc:spChg>
        <pc:spChg chg="add del mod">
          <ac:chgData name="Bianca Gomes da Silva" userId="ff7736813d184dd4" providerId="LiveId" clId="{BD29E709-F238-4662-BD66-6C563FC63CB0}" dt="2022-09-10T21:39:54.014" v="2003" actId="478"/>
          <ac:spMkLst>
            <pc:docMk/>
            <pc:sldMk cId="3444163246" sldId="259"/>
            <ac:spMk id="170" creationId="{E321CB8E-236B-1E78-12F5-A7B5C5F032F9}"/>
          </ac:spMkLst>
        </pc:spChg>
        <pc:spChg chg="add mod topLvl">
          <ac:chgData name="Bianca Gomes da Silva" userId="ff7736813d184dd4" providerId="LiveId" clId="{BD29E709-F238-4662-BD66-6C563FC63CB0}" dt="2022-09-10T22:16:54.308" v="2609" actId="1036"/>
          <ac:spMkLst>
            <pc:docMk/>
            <pc:sldMk cId="3444163246" sldId="259"/>
            <ac:spMk id="172" creationId="{340EBE9F-FFDC-D56F-D5D9-CF48DC9D9B10}"/>
          </ac:spMkLst>
        </pc:spChg>
        <pc:spChg chg="add mod topLvl">
          <ac:chgData name="Bianca Gomes da Silva" userId="ff7736813d184dd4" providerId="LiveId" clId="{BD29E709-F238-4662-BD66-6C563FC63CB0}" dt="2022-09-10T22:16:54.308" v="2609" actId="1036"/>
          <ac:spMkLst>
            <pc:docMk/>
            <pc:sldMk cId="3444163246" sldId="259"/>
            <ac:spMk id="174" creationId="{8759B26F-8350-3A27-8029-CA7FE91057A0}"/>
          </ac:spMkLst>
        </pc:spChg>
        <pc:spChg chg="add mod topLvl">
          <ac:chgData name="Bianca Gomes da Silva" userId="ff7736813d184dd4" providerId="LiveId" clId="{BD29E709-F238-4662-BD66-6C563FC63CB0}" dt="2022-09-10T22:16:54.308" v="2609" actId="1036"/>
          <ac:spMkLst>
            <pc:docMk/>
            <pc:sldMk cId="3444163246" sldId="259"/>
            <ac:spMk id="176" creationId="{19A7EA0C-665E-16E1-897D-5D2A60E35C91}"/>
          </ac:spMkLst>
        </pc:spChg>
        <pc:spChg chg="add mod">
          <ac:chgData name="Bianca Gomes da Silva" userId="ff7736813d184dd4" providerId="LiveId" clId="{BD29E709-F238-4662-BD66-6C563FC63CB0}" dt="2022-09-10T21:40:06.749" v="2007" actId="571"/>
          <ac:spMkLst>
            <pc:docMk/>
            <pc:sldMk cId="3444163246" sldId="259"/>
            <ac:spMk id="177" creationId="{D4CF1172-1C9C-F4CD-AA62-337C0E825C95}"/>
          </ac:spMkLst>
        </pc:spChg>
        <pc:spChg chg="add mod">
          <ac:chgData name="Bianca Gomes da Silva" userId="ff7736813d184dd4" providerId="LiveId" clId="{BD29E709-F238-4662-BD66-6C563FC63CB0}" dt="2022-09-10T21:40:06.749" v="2007" actId="571"/>
          <ac:spMkLst>
            <pc:docMk/>
            <pc:sldMk cId="3444163246" sldId="259"/>
            <ac:spMk id="178" creationId="{317A0D01-9E1C-C9D4-5F98-1BEDCC7B1483}"/>
          </ac:spMkLst>
        </pc:spChg>
        <pc:spChg chg="add mod">
          <ac:chgData name="Bianca Gomes da Silva" userId="ff7736813d184dd4" providerId="LiveId" clId="{BD29E709-F238-4662-BD66-6C563FC63CB0}" dt="2022-09-10T22:16:54.308" v="2609" actId="1036"/>
          <ac:spMkLst>
            <pc:docMk/>
            <pc:sldMk cId="3444163246" sldId="259"/>
            <ac:spMk id="183" creationId="{738DE285-778F-0A7A-5790-850860ED8C53}"/>
          </ac:spMkLst>
        </pc:spChg>
        <pc:spChg chg="add mod">
          <ac:chgData name="Bianca Gomes da Silva" userId="ff7736813d184dd4" providerId="LiveId" clId="{BD29E709-F238-4662-BD66-6C563FC63CB0}" dt="2022-09-10T22:16:54.308" v="2609" actId="1036"/>
          <ac:spMkLst>
            <pc:docMk/>
            <pc:sldMk cId="3444163246" sldId="259"/>
            <ac:spMk id="188" creationId="{FBDBB700-607D-A113-D54D-FD37306D7D5E}"/>
          </ac:spMkLst>
        </pc:spChg>
        <pc:spChg chg="add mod">
          <ac:chgData name="Bianca Gomes da Silva" userId="ff7736813d184dd4" providerId="LiveId" clId="{BD29E709-F238-4662-BD66-6C563FC63CB0}" dt="2022-09-10T23:12:13.628" v="3421" actId="20577"/>
          <ac:spMkLst>
            <pc:docMk/>
            <pc:sldMk cId="3444163246" sldId="259"/>
            <ac:spMk id="199" creationId="{C55DF8AA-15CC-FFCD-A01E-C83E1C4046EE}"/>
          </ac:spMkLst>
        </pc:spChg>
        <pc:spChg chg="add mod">
          <ac:chgData name="Bianca Gomes da Silva" userId="ff7736813d184dd4" providerId="LiveId" clId="{BD29E709-F238-4662-BD66-6C563FC63CB0}" dt="2022-09-10T22:16:54.308" v="2609" actId="1036"/>
          <ac:spMkLst>
            <pc:docMk/>
            <pc:sldMk cId="3444163246" sldId="259"/>
            <ac:spMk id="204" creationId="{86F88811-F5A0-2954-FAB0-8306E184B260}"/>
          </ac:spMkLst>
        </pc:spChg>
        <pc:spChg chg="add del mod">
          <ac:chgData name="Bianca Gomes da Silva" userId="ff7736813d184dd4" providerId="LiveId" clId="{BD29E709-F238-4662-BD66-6C563FC63CB0}" dt="2022-09-10T22:18:04.872" v="2617" actId="478"/>
          <ac:spMkLst>
            <pc:docMk/>
            <pc:sldMk cId="3444163246" sldId="259"/>
            <ac:spMk id="207" creationId="{7D618D02-B07E-FA74-C09B-38926A2362B0}"/>
          </ac:spMkLst>
        </pc:spChg>
        <pc:spChg chg="add del mod">
          <ac:chgData name="Bianca Gomes da Silva" userId="ff7736813d184dd4" providerId="LiveId" clId="{BD29E709-F238-4662-BD66-6C563FC63CB0}" dt="2022-09-10T22:18:25.449" v="2621" actId="478"/>
          <ac:spMkLst>
            <pc:docMk/>
            <pc:sldMk cId="3444163246" sldId="259"/>
            <ac:spMk id="208" creationId="{79FFEEF6-2E7A-3D8B-4967-0F93192C4700}"/>
          </ac:spMkLst>
        </pc:spChg>
        <pc:spChg chg="add mod ord">
          <ac:chgData name="Bianca Gomes da Silva" userId="ff7736813d184dd4" providerId="LiveId" clId="{BD29E709-F238-4662-BD66-6C563FC63CB0}" dt="2022-09-10T22:21:07.552" v="2657" actId="171"/>
          <ac:spMkLst>
            <pc:docMk/>
            <pc:sldMk cId="3444163246" sldId="259"/>
            <ac:spMk id="209" creationId="{52B41B76-A6CC-888A-85A9-674DB5C53161}"/>
          </ac:spMkLst>
        </pc:spChg>
        <pc:spChg chg="add mod">
          <ac:chgData name="Bianca Gomes da Silva" userId="ff7736813d184dd4" providerId="LiveId" clId="{BD29E709-F238-4662-BD66-6C563FC63CB0}" dt="2022-09-10T22:20:32.946" v="2633" actId="1076"/>
          <ac:spMkLst>
            <pc:docMk/>
            <pc:sldMk cId="3444163246" sldId="259"/>
            <ac:spMk id="210" creationId="{2B5106BD-6D5C-D953-6220-315A176E37B4}"/>
          </ac:spMkLst>
        </pc:spChg>
        <pc:spChg chg="add mod ord">
          <ac:chgData name="Bianca Gomes da Silva" userId="ff7736813d184dd4" providerId="LiveId" clId="{BD29E709-F238-4662-BD66-6C563FC63CB0}" dt="2022-09-10T22:21:22.168" v="2674" actId="167"/>
          <ac:spMkLst>
            <pc:docMk/>
            <pc:sldMk cId="3444163246" sldId="259"/>
            <ac:spMk id="211" creationId="{DE7E819F-7423-0F53-5E87-37FDBA022838}"/>
          </ac:spMkLst>
        </pc:spChg>
        <pc:spChg chg="add mod">
          <ac:chgData name="Bianca Gomes da Silva" userId="ff7736813d184dd4" providerId="LiveId" clId="{BD29E709-F238-4662-BD66-6C563FC63CB0}" dt="2022-09-10T22:22:16.377" v="2684" actId="1076"/>
          <ac:spMkLst>
            <pc:docMk/>
            <pc:sldMk cId="3444163246" sldId="259"/>
            <ac:spMk id="212" creationId="{76493222-70B8-2E64-9788-2D16366ECEE3}"/>
          </ac:spMkLst>
        </pc:spChg>
        <pc:spChg chg="add mod">
          <ac:chgData name="Bianca Gomes da Silva" userId="ff7736813d184dd4" providerId="LiveId" clId="{BD29E709-F238-4662-BD66-6C563FC63CB0}" dt="2022-09-10T22:22:29.972" v="2687" actId="207"/>
          <ac:spMkLst>
            <pc:docMk/>
            <pc:sldMk cId="3444163246" sldId="259"/>
            <ac:spMk id="213" creationId="{EEFBB600-C0BD-1C69-D2A6-CEFBFCA996D1}"/>
          </ac:spMkLst>
        </pc:spChg>
        <pc:grpChg chg="add del mod">
          <ac:chgData name="Bianca Gomes da Silva" userId="ff7736813d184dd4" providerId="LiveId" clId="{BD29E709-F238-4662-BD66-6C563FC63CB0}" dt="2022-09-10T21:21:36.691" v="1686" actId="478"/>
          <ac:grpSpMkLst>
            <pc:docMk/>
            <pc:sldMk cId="3444163246" sldId="259"/>
            <ac:grpSpMk id="127" creationId="{28CEC323-2A4E-CD43-316A-6874C611EC74}"/>
          </ac:grpSpMkLst>
        </pc:grpChg>
        <pc:grpChg chg="add del mod">
          <ac:chgData name="Bianca Gomes da Silva" userId="ff7736813d184dd4" providerId="LiveId" clId="{BD29E709-F238-4662-BD66-6C563FC63CB0}" dt="2022-09-10T22:05:45.049" v="2445" actId="165"/>
          <ac:grpSpMkLst>
            <pc:docMk/>
            <pc:sldMk cId="3444163246" sldId="259"/>
            <ac:grpSpMk id="179" creationId="{E8E4DE8E-3B4F-E01D-C640-D125C6A10A4B}"/>
          </ac:grpSpMkLst>
        </pc:grpChg>
        <pc:picChg chg="add mod">
          <ac:chgData name="Bianca Gomes da Silva" userId="ff7736813d184dd4" providerId="LiveId" clId="{BD29E709-F238-4662-BD66-6C563FC63CB0}" dt="2022-09-10T22:16:54.308" v="2609" actId="1036"/>
          <ac:picMkLst>
            <pc:docMk/>
            <pc:sldMk cId="3444163246" sldId="259"/>
            <ac:picMk id="191" creationId="{73368DDD-724C-1FC7-0E70-720CC929A604}"/>
          </ac:picMkLst>
        </pc:picChg>
        <pc:picChg chg="add mod">
          <ac:chgData name="Bianca Gomes da Silva" userId="ff7736813d184dd4" providerId="LiveId" clId="{BD29E709-F238-4662-BD66-6C563FC63CB0}" dt="2022-09-10T22:16:54.308" v="2609" actId="1036"/>
          <ac:picMkLst>
            <pc:docMk/>
            <pc:sldMk cId="3444163246" sldId="259"/>
            <ac:picMk id="193" creationId="{42C4BFFD-833B-DF8D-163F-7B53C5CC9D99}"/>
          </ac:picMkLst>
        </pc:picChg>
        <pc:picChg chg="add mod">
          <ac:chgData name="Bianca Gomes da Silva" userId="ff7736813d184dd4" providerId="LiveId" clId="{BD29E709-F238-4662-BD66-6C563FC63CB0}" dt="2022-09-10T22:16:54.308" v="2609" actId="1036"/>
          <ac:picMkLst>
            <pc:docMk/>
            <pc:sldMk cId="3444163246" sldId="259"/>
            <ac:picMk id="195" creationId="{2FA048B4-4F34-4DC8-AC37-6F066FAF1C93}"/>
          </ac:picMkLst>
        </pc:picChg>
        <pc:picChg chg="add mod">
          <ac:chgData name="Bianca Gomes da Silva" userId="ff7736813d184dd4" providerId="LiveId" clId="{BD29E709-F238-4662-BD66-6C563FC63CB0}" dt="2022-09-10T22:16:54.308" v="2609" actId="1036"/>
          <ac:picMkLst>
            <pc:docMk/>
            <pc:sldMk cId="3444163246" sldId="259"/>
            <ac:picMk id="197" creationId="{CBEFD113-9254-A9B1-1EDA-D1E10F8D37F3}"/>
          </ac:picMkLst>
        </pc:picChg>
        <pc:cxnChg chg="add del mod">
          <ac:chgData name="Bianca Gomes da Silva" userId="ff7736813d184dd4" providerId="LiveId" clId="{BD29E709-F238-4662-BD66-6C563FC63CB0}" dt="2022-09-10T20:29:23.595" v="843" actId="478"/>
          <ac:cxnSpMkLst>
            <pc:docMk/>
            <pc:sldMk cId="3444163246" sldId="259"/>
            <ac:cxnSpMk id="8" creationId="{E0341727-8B85-7173-E99A-B73BFA0AAEAF}"/>
          </ac:cxnSpMkLst>
        </pc:cxnChg>
        <pc:cxnChg chg="del">
          <ac:chgData name="Bianca Gomes da Silva" userId="ff7736813d184dd4" providerId="LiveId" clId="{BD29E709-F238-4662-BD66-6C563FC63CB0}" dt="2022-09-10T20:04:21.746" v="674" actId="478"/>
          <ac:cxnSpMkLst>
            <pc:docMk/>
            <pc:sldMk cId="3444163246" sldId="259"/>
            <ac:cxnSpMk id="9" creationId="{8A816911-873E-8852-837C-1CC9D20D937E}"/>
          </ac:cxnSpMkLst>
        </pc:cxnChg>
        <pc:cxnChg chg="del">
          <ac:chgData name="Bianca Gomes da Silva" userId="ff7736813d184dd4" providerId="LiveId" clId="{BD29E709-F238-4662-BD66-6C563FC63CB0}" dt="2022-09-10T20:04:24.974" v="676" actId="478"/>
          <ac:cxnSpMkLst>
            <pc:docMk/>
            <pc:sldMk cId="3444163246" sldId="259"/>
            <ac:cxnSpMk id="10" creationId="{5EF52F06-A411-A7BA-4C03-00544E5E6799}"/>
          </ac:cxnSpMkLst>
        </pc:cxnChg>
        <pc:cxnChg chg="del">
          <ac:chgData name="Bianca Gomes da Silva" userId="ff7736813d184dd4" providerId="LiveId" clId="{BD29E709-F238-4662-BD66-6C563FC63CB0}" dt="2022-09-10T20:04:23.405" v="675" actId="478"/>
          <ac:cxnSpMkLst>
            <pc:docMk/>
            <pc:sldMk cId="3444163246" sldId="259"/>
            <ac:cxnSpMk id="11" creationId="{787693EF-D1DB-B3B3-DC41-0AC31B610153}"/>
          </ac:cxnSpMkLst>
        </pc:cxnChg>
        <pc:cxnChg chg="del">
          <ac:chgData name="Bianca Gomes da Silva" userId="ff7736813d184dd4" providerId="LiveId" clId="{BD29E709-F238-4662-BD66-6C563FC63CB0}" dt="2022-09-10T20:04:29.637" v="679" actId="478"/>
          <ac:cxnSpMkLst>
            <pc:docMk/>
            <pc:sldMk cId="3444163246" sldId="259"/>
            <ac:cxnSpMk id="12" creationId="{BFCDE674-8E9C-D220-C1FA-C1C4C1D65767}"/>
          </ac:cxnSpMkLst>
        </pc:cxnChg>
        <pc:cxnChg chg="del">
          <ac:chgData name="Bianca Gomes da Silva" userId="ff7736813d184dd4" providerId="LiveId" clId="{BD29E709-F238-4662-BD66-6C563FC63CB0}" dt="2022-09-10T20:04:28.184" v="678" actId="478"/>
          <ac:cxnSpMkLst>
            <pc:docMk/>
            <pc:sldMk cId="3444163246" sldId="259"/>
            <ac:cxnSpMk id="13" creationId="{DDFB3DBF-91C4-7D00-D636-988FCBFAE5B8}"/>
          </ac:cxnSpMkLst>
        </pc:cxnChg>
        <pc:cxnChg chg="del">
          <ac:chgData name="Bianca Gomes da Silva" userId="ff7736813d184dd4" providerId="LiveId" clId="{BD29E709-F238-4662-BD66-6C563FC63CB0}" dt="2022-09-10T20:04:26.623" v="677" actId="478"/>
          <ac:cxnSpMkLst>
            <pc:docMk/>
            <pc:sldMk cId="3444163246" sldId="259"/>
            <ac:cxnSpMk id="14" creationId="{00F53811-7574-2B6C-9E95-D0C878BCC0A1}"/>
          </ac:cxnSpMkLst>
        </pc:cxnChg>
        <pc:cxnChg chg="add del mod">
          <ac:chgData name="Bianca Gomes da Silva" userId="ff7736813d184dd4" providerId="LiveId" clId="{BD29E709-F238-4662-BD66-6C563FC63CB0}" dt="2022-09-10T20:29:25.561" v="844" actId="478"/>
          <ac:cxnSpMkLst>
            <pc:docMk/>
            <pc:sldMk cId="3444163246" sldId="259"/>
            <ac:cxnSpMk id="20" creationId="{289CA6F4-A364-156B-9163-355435D921B9}"/>
          </ac:cxnSpMkLst>
        </pc:cxnChg>
        <pc:cxnChg chg="add del mod">
          <ac:chgData name="Bianca Gomes da Silva" userId="ff7736813d184dd4" providerId="LiveId" clId="{BD29E709-F238-4662-BD66-6C563FC63CB0}" dt="2022-09-10T20:29:22.299" v="842" actId="478"/>
          <ac:cxnSpMkLst>
            <pc:docMk/>
            <pc:sldMk cId="3444163246" sldId="259"/>
            <ac:cxnSpMk id="22" creationId="{22DC56D4-82A1-D638-1167-5F9D480CF3BE}"/>
          </ac:cxnSpMkLst>
        </pc:cxnChg>
        <pc:cxnChg chg="add del mod">
          <ac:chgData name="Bianca Gomes da Silva" userId="ff7736813d184dd4" providerId="LiveId" clId="{BD29E709-F238-4662-BD66-6C563FC63CB0}" dt="2022-09-10T21:37:53.705" v="1975" actId="478"/>
          <ac:cxnSpMkLst>
            <pc:docMk/>
            <pc:sldMk cId="3444163246" sldId="259"/>
            <ac:cxnSpMk id="139" creationId="{C1A8A934-5D77-5A3D-1C07-4E18D8DF77E2}"/>
          </ac:cxnSpMkLst>
        </pc:cxnChg>
        <pc:cxnChg chg="add del mod">
          <ac:chgData name="Bianca Gomes da Silva" userId="ff7736813d184dd4" providerId="LiveId" clId="{BD29E709-F238-4662-BD66-6C563FC63CB0}" dt="2022-09-10T21:30:50.948" v="1845"/>
          <ac:cxnSpMkLst>
            <pc:docMk/>
            <pc:sldMk cId="3444163246" sldId="259"/>
            <ac:cxnSpMk id="143" creationId="{359A8F47-A2F5-9386-A526-607AD92CA5E3}"/>
          </ac:cxnSpMkLst>
        </pc:cxnChg>
        <pc:cxnChg chg="add del mod">
          <ac:chgData name="Bianca Gomes da Silva" userId="ff7736813d184dd4" providerId="LiveId" clId="{BD29E709-F238-4662-BD66-6C563FC63CB0}" dt="2022-09-10T21:35:18.390" v="1924" actId="478"/>
          <ac:cxnSpMkLst>
            <pc:docMk/>
            <pc:sldMk cId="3444163246" sldId="259"/>
            <ac:cxnSpMk id="145" creationId="{961AEAFD-0DC2-DEB1-3D76-516314325A30}"/>
          </ac:cxnSpMkLst>
        </pc:cxnChg>
        <pc:cxnChg chg="add del mod">
          <ac:chgData name="Bianca Gomes da Silva" userId="ff7736813d184dd4" providerId="LiveId" clId="{BD29E709-F238-4662-BD66-6C563FC63CB0}" dt="2022-09-10T21:31:25.200" v="1853" actId="478"/>
          <ac:cxnSpMkLst>
            <pc:docMk/>
            <pc:sldMk cId="3444163246" sldId="259"/>
            <ac:cxnSpMk id="147" creationId="{551D8320-27FA-45B0-0483-F03E73D7B512}"/>
          </ac:cxnSpMkLst>
        </pc:cxnChg>
        <pc:cxnChg chg="add del mod">
          <ac:chgData name="Bianca Gomes da Silva" userId="ff7736813d184dd4" providerId="LiveId" clId="{BD29E709-F238-4662-BD66-6C563FC63CB0}" dt="2022-09-10T21:37:47.385" v="1971" actId="478"/>
          <ac:cxnSpMkLst>
            <pc:docMk/>
            <pc:sldMk cId="3444163246" sldId="259"/>
            <ac:cxnSpMk id="152" creationId="{86D13A2D-56D5-0745-3003-83B367F4430F}"/>
          </ac:cxnSpMkLst>
        </pc:cxnChg>
        <pc:cxnChg chg="add del mod">
          <ac:chgData name="Bianca Gomes da Silva" userId="ff7736813d184dd4" providerId="LiveId" clId="{BD29E709-F238-4662-BD66-6C563FC63CB0}" dt="2022-09-10T21:35:54.621" v="1947"/>
          <ac:cxnSpMkLst>
            <pc:docMk/>
            <pc:sldMk cId="3444163246" sldId="259"/>
            <ac:cxnSpMk id="156" creationId="{75389C62-D23C-3DCB-CC5F-EB9C336C279A}"/>
          </ac:cxnSpMkLst>
        </pc:cxnChg>
        <pc:cxnChg chg="add del mod">
          <ac:chgData name="Bianca Gomes da Silva" userId="ff7736813d184dd4" providerId="LiveId" clId="{BD29E709-F238-4662-BD66-6C563FC63CB0}" dt="2022-09-10T21:35:58.968" v="1949"/>
          <ac:cxnSpMkLst>
            <pc:docMk/>
            <pc:sldMk cId="3444163246" sldId="259"/>
            <ac:cxnSpMk id="158" creationId="{91956D02-EF0D-1E25-D4AA-2C078B2D0E3B}"/>
          </ac:cxnSpMkLst>
        </pc:cxnChg>
        <pc:cxnChg chg="add del mod">
          <ac:chgData name="Bianca Gomes da Silva" userId="ff7736813d184dd4" providerId="LiveId" clId="{BD29E709-F238-4662-BD66-6C563FC63CB0}" dt="2022-09-10T21:36:12.820" v="1953"/>
          <ac:cxnSpMkLst>
            <pc:docMk/>
            <pc:sldMk cId="3444163246" sldId="259"/>
            <ac:cxnSpMk id="160" creationId="{C9312B6F-6FE2-3FA7-3A12-559660361428}"/>
          </ac:cxnSpMkLst>
        </pc:cxnChg>
        <pc:cxnChg chg="add del mod">
          <ac:chgData name="Bianca Gomes da Silva" userId="ff7736813d184dd4" providerId="LiveId" clId="{BD29E709-F238-4662-BD66-6C563FC63CB0}" dt="2022-09-10T21:37:43.695" v="1968" actId="478"/>
          <ac:cxnSpMkLst>
            <pc:docMk/>
            <pc:sldMk cId="3444163246" sldId="259"/>
            <ac:cxnSpMk id="164" creationId="{6047ACED-BFF3-E82D-484A-B94203FBD527}"/>
          </ac:cxnSpMkLst>
        </pc:cxnChg>
        <pc:cxnChg chg="add mod">
          <ac:chgData name="Bianca Gomes da Silva" userId="ff7736813d184dd4" providerId="LiveId" clId="{BD29E709-F238-4662-BD66-6C563FC63CB0}" dt="2022-09-10T22:16:54.308" v="2609" actId="1036"/>
          <ac:cxnSpMkLst>
            <pc:docMk/>
            <pc:sldMk cId="3444163246" sldId="259"/>
            <ac:cxnSpMk id="181" creationId="{4E49B932-3B63-020C-E624-35E5CC97D32E}"/>
          </ac:cxnSpMkLst>
        </pc:cxnChg>
        <pc:cxnChg chg="add del mod">
          <ac:chgData name="Bianca Gomes da Silva" userId="ff7736813d184dd4" providerId="LiveId" clId="{BD29E709-F238-4662-BD66-6C563FC63CB0}" dt="2022-09-10T21:46:21.152" v="2106" actId="478"/>
          <ac:cxnSpMkLst>
            <pc:docMk/>
            <pc:sldMk cId="3444163246" sldId="259"/>
            <ac:cxnSpMk id="184" creationId="{6FB9AAD3-32A6-DCDB-2D24-657A5DD01248}"/>
          </ac:cxnSpMkLst>
        </pc:cxnChg>
        <pc:cxnChg chg="add mod">
          <ac:chgData name="Bianca Gomes da Silva" userId="ff7736813d184dd4" providerId="LiveId" clId="{BD29E709-F238-4662-BD66-6C563FC63CB0}" dt="2022-09-10T22:16:54.308" v="2609" actId="1036"/>
          <ac:cxnSpMkLst>
            <pc:docMk/>
            <pc:sldMk cId="3444163246" sldId="259"/>
            <ac:cxnSpMk id="186" creationId="{5E6974B2-07F3-B543-1B34-8502D39B9863}"/>
          </ac:cxnSpMkLst>
        </pc:cxnChg>
        <pc:cxnChg chg="add mod ord">
          <ac:chgData name="Bianca Gomes da Silva" userId="ff7736813d184dd4" providerId="LiveId" clId="{BD29E709-F238-4662-BD66-6C563FC63CB0}" dt="2022-09-10T22:16:54.308" v="2609" actId="1036"/>
          <ac:cxnSpMkLst>
            <pc:docMk/>
            <pc:sldMk cId="3444163246" sldId="259"/>
            <ac:cxnSpMk id="201" creationId="{CEC92896-F527-9689-605B-279D68301630}"/>
          </ac:cxnSpMkLst>
        </pc:cxnChg>
        <pc:cxnChg chg="add mod ord">
          <ac:chgData name="Bianca Gomes da Silva" userId="ff7736813d184dd4" providerId="LiveId" clId="{BD29E709-F238-4662-BD66-6C563FC63CB0}" dt="2022-09-10T22:16:54.308" v="2609" actId="1036"/>
          <ac:cxnSpMkLst>
            <pc:docMk/>
            <pc:sldMk cId="3444163246" sldId="259"/>
            <ac:cxnSpMk id="206" creationId="{8C32D266-E85F-84E5-7BD7-A192E47A2333}"/>
          </ac:cxnSpMkLst>
        </pc:cxnChg>
      </pc:sldChg>
      <pc:sldChg chg="delSp modSp add del mod modTransition">
        <pc:chgData name="Bianca Gomes da Silva" userId="ff7736813d184dd4" providerId="LiveId" clId="{BD29E709-F238-4662-BD66-6C563FC63CB0}" dt="2022-09-10T20:36:11.453" v="937" actId="47"/>
        <pc:sldMkLst>
          <pc:docMk/>
          <pc:sldMk cId="1091253124" sldId="260"/>
        </pc:sldMkLst>
        <pc:spChg chg="del">
          <ac:chgData name="Bianca Gomes da Silva" userId="ff7736813d184dd4" providerId="LiveId" clId="{BD29E709-F238-4662-BD66-6C563FC63CB0}" dt="2022-09-10T20:00:56.571" v="648" actId="478"/>
          <ac:spMkLst>
            <pc:docMk/>
            <pc:sldMk cId="1091253124" sldId="260"/>
            <ac:spMk id="2" creationId="{AD2C94AF-F455-63CC-5E69-3E13ED4D0743}"/>
          </ac:spMkLst>
        </pc:spChg>
        <pc:spChg chg="mod">
          <ac:chgData name="Bianca Gomes da Silva" userId="ff7736813d184dd4" providerId="LiveId" clId="{BD29E709-F238-4662-BD66-6C563FC63CB0}" dt="2022-09-10T20:03:49.196" v="673" actId="207"/>
          <ac:spMkLst>
            <pc:docMk/>
            <pc:sldMk cId="1091253124" sldId="260"/>
            <ac:spMk id="15" creationId="{8D0EFC22-76D7-A94A-A821-90852515E17F}"/>
          </ac:spMkLst>
        </pc:spChg>
        <pc:spChg chg="mod">
          <ac:chgData name="Bianca Gomes da Silva" userId="ff7736813d184dd4" providerId="LiveId" clId="{BD29E709-F238-4662-BD66-6C563FC63CB0}" dt="2022-09-10T20:02:49.731" v="662" actId="1076"/>
          <ac:spMkLst>
            <pc:docMk/>
            <pc:sldMk cId="1091253124" sldId="260"/>
            <ac:spMk id="17" creationId="{ABF4E30C-982C-8988-3908-3F0532B352B1}"/>
          </ac:spMkLst>
        </pc:spChg>
        <pc:spChg chg="mod">
          <ac:chgData name="Bianca Gomes da Silva" userId="ff7736813d184dd4" providerId="LiveId" clId="{BD29E709-F238-4662-BD66-6C563FC63CB0}" dt="2022-09-10T20:02:49.731" v="662" actId="1076"/>
          <ac:spMkLst>
            <pc:docMk/>
            <pc:sldMk cId="1091253124" sldId="260"/>
            <ac:spMk id="19" creationId="{AA84CA29-2219-0BC1-A0AF-94DD33F32949}"/>
          </ac:spMkLst>
        </pc:spChg>
        <pc:spChg chg="mod">
          <ac:chgData name="Bianca Gomes da Silva" userId="ff7736813d184dd4" providerId="LiveId" clId="{BD29E709-F238-4662-BD66-6C563FC63CB0}" dt="2022-09-10T20:02:49.731" v="662" actId="1076"/>
          <ac:spMkLst>
            <pc:docMk/>
            <pc:sldMk cId="1091253124" sldId="260"/>
            <ac:spMk id="21" creationId="{C028DA63-179E-6597-8E96-C4B491B416A8}"/>
          </ac:spMkLst>
        </pc:spChg>
        <pc:spChg chg="mod">
          <ac:chgData name="Bianca Gomes da Silva" userId="ff7736813d184dd4" providerId="LiveId" clId="{BD29E709-F238-4662-BD66-6C563FC63CB0}" dt="2022-09-10T20:02:58.701" v="663" actId="1076"/>
          <ac:spMkLst>
            <pc:docMk/>
            <pc:sldMk cId="1091253124" sldId="260"/>
            <ac:spMk id="23" creationId="{83627928-F4D4-6951-2291-530BC871EB72}"/>
          </ac:spMkLst>
        </pc:spChg>
        <pc:spChg chg="mod">
          <ac:chgData name="Bianca Gomes da Silva" userId="ff7736813d184dd4" providerId="LiveId" clId="{BD29E709-F238-4662-BD66-6C563FC63CB0}" dt="2022-09-10T20:02:58.701" v="663" actId="1076"/>
          <ac:spMkLst>
            <pc:docMk/>
            <pc:sldMk cId="1091253124" sldId="260"/>
            <ac:spMk id="25" creationId="{B9564B76-E307-9E0B-6554-E1C8E13C12F1}"/>
          </ac:spMkLst>
        </pc:spChg>
        <pc:spChg chg="mod">
          <ac:chgData name="Bianca Gomes da Silva" userId="ff7736813d184dd4" providerId="LiveId" clId="{BD29E709-F238-4662-BD66-6C563FC63CB0}" dt="2022-09-10T20:02:58.701" v="663" actId="1076"/>
          <ac:spMkLst>
            <pc:docMk/>
            <pc:sldMk cId="1091253124" sldId="260"/>
            <ac:spMk id="27" creationId="{815812F5-8CDB-75BA-8591-6544AAFABA78}"/>
          </ac:spMkLst>
        </pc:spChg>
        <pc:cxnChg chg="del">
          <ac:chgData name="Bianca Gomes da Silva" userId="ff7736813d184dd4" providerId="LiveId" clId="{BD29E709-F238-4662-BD66-6C563FC63CB0}" dt="2022-09-10T20:00:49.724" v="647" actId="478"/>
          <ac:cxnSpMkLst>
            <pc:docMk/>
            <pc:sldMk cId="1091253124" sldId="260"/>
            <ac:cxnSpMk id="9" creationId="{8A816911-873E-8852-837C-1CC9D20D937E}"/>
          </ac:cxnSpMkLst>
        </pc:cxnChg>
        <pc:cxnChg chg="del">
          <ac:chgData name="Bianca Gomes da Silva" userId="ff7736813d184dd4" providerId="LiveId" clId="{BD29E709-F238-4662-BD66-6C563FC63CB0}" dt="2022-09-10T20:00:49.724" v="647" actId="478"/>
          <ac:cxnSpMkLst>
            <pc:docMk/>
            <pc:sldMk cId="1091253124" sldId="260"/>
            <ac:cxnSpMk id="10" creationId="{5EF52F06-A411-A7BA-4C03-00544E5E6799}"/>
          </ac:cxnSpMkLst>
        </pc:cxnChg>
        <pc:cxnChg chg="del">
          <ac:chgData name="Bianca Gomes da Silva" userId="ff7736813d184dd4" providerId="LiveId" clId="{BD29E709-F238-4662-BD66-6C563FC63CB0}" dt="2022-09-10T20:00:49.724" v="647" actId="478"/>
          <ac:cxnSpMkLst>
            <pc:docMk/>
            <pc:sldMk cId="1091253124" sldId="260"/>
            <ac:cxnSpMk id="11" creationId="{787693EF-D1DB-B3B3-DC41-0AC31B610153}"/>
          </ac:cxnSpMkLst>
        </pc:cxnChg>
        <pc:cxnChg chg="del">
          <ac:chgData name="Bianca Gomes da Silva" userId="ff7736813d184dd4" providerId="LiveId" clId="{BD29E709-F238-4662-BD66-6C563FC63CB0}" dt="2022-09-10T20:00:46.500" v="646" actId="478"/>
          <ac:cxnSpMkLst>
            <pc:docMk/>
            <pc:sldMk cId="1091253124" sldId="260"/>
            <ac:cxnSpMk id="12" creationId="{BFCDE674-8E9C-D220-C1FA-C1C4C1D65767}"/>
          </ac:cxnSpMkLst>
        </pc:cxnChg>
        <pc:cxnChg chg="del">
          <ac:chgData name="Bianca Gomes da Silva" userId="ff7736813d184dd4" providerId="LiveId" clId="{BD29E709-F238-4662-BD66-6C563FC63CB0}" dt="2022-09-10T20:00:46.500" v="646" actId="478"/>
          <ac:cxnSpMkLst>
            <pc:docMk/>
            <pc:sldMk cId="1091253124" sldId="260"/>
            <ac:cxnSpMk id="13" creationId="{DDFB3DBF-91C4-7D00-D636-988FCBFAE5B8}"/>
          </ac:cxnSpMkLst>
        </pc:cxnChg>
        <pc:cxnChg chg="del">
          <ac:chgData name="Bianca Gomes da Silva" userId="ff7736813d184dd4" providerId="LiveId" clId="{BD29E709-F238-4662-BD66-6C563FC63CB0}" dt="2022-09-10T20:00:46.500" v="646" actId="478"/>
          <ac:cxnSpMkLst>
            <pc:docMk/>
            <pc:sldMk cId="1091253124" sldId="260"/>
            <ac:cxnSpMk id="14" creationId="{00F53811-7574-2B6C-9E95-D0C878BCC0A1}"/>
          </ac:cxnSpMkLst>
        </pc:cxnChg>
      </pc:sldChg>
      <pc:sldChg chg="modSp add del mod modTransition">
        <pc:chgData name="Bianca Gomes da Silva" userId="ff7736813d184dd4" providerId="LiveId" clId="{BD29E709-F238-4662-BD66-6C563FC63CB0}" dt="2022-09-10T19:54:14.874" v="567" actId="47"/>
        <pc:sldMkLst>
          <pc:docMk/>
          <pc:sldMk cId="2102438909" sldId="260"/>
        </pc:sldMkLst>
        <pc:spChg chg="mod">
          <ac:chgData name="Bianca Gomes da Silva" userId="ff7736813d184dd4" providerId="LiveId" clId="{BD29E709-F238-4662-BD66-6C563FC63CB0}" dt="2022-09-10T19:53:10.968" v="561" actId="1037"/>
          <ac:spMkLst>
            <pc:docMk/>
            <pc:sldMk cId="2102438909" sldId="260"/>
            <ac:spMk id="15" creationId="{8D0EFC22-76D7-A94A-A821-90852515E17F}"/>
          </ac:spMkLst>
        </pc:spChg>
        <pc:spChg chg="mod">
          <ac:chgData name="Bianca Gomes da Silva" userId="ff7736813d184dd4" providerId="LiveId" clId="{BD29E709-F238-4662-BD66-6C563FC63CB0}" dt="2022-09-10T19:53:33.216" v="564" actId="1076"/>
          <ac:spMkLst>
            <pc:docMk/>
            <pc:sldMk cId="2102438909" sldId="260"/>
            <ac:spMk id="17" creationId="{ABF4E30C-982C-8988-3908-3F0532B352B1}"/>
          </ac:spMkLst>
        </pc:spChg>
        <pc:spChg chg="mod">
          <ac:chgData name="Bianca Gomes da Silva" userId="ff7736813d184dd4" providerId="LiveId" clId="{BD29E709-F238-4662-BD66-6C563FC63CB0}" dt="2022-09-10T19:53:39.048" v="565" actId="1076"/>
          <ac:spMkLst>
            <pc:docMk/>
            <pc:sldMk cId="2102438909" sldId="260"/>
            <ac:spMk id="19" creationId="{AA84CA29-2219-0BC1-A0AF-94DD33F32949}"/>
          </ac:spMkLst>
        </pc:spChg>
        <pc:spChg chg="mod">
          <ac:chgData name="Bianca Gomes da Silva" userId="ff7736813d184dd4" providerId="LiveId" clId="{BD29E709-F238-4662-BD66-6C563FC63CB0}" dt="2022-09-10T19:53:44.347" v="566" actId="1076"/>
          <ac:spMkLst>
            <pc:docMk/>
            <pc:sldMk cId="2102438909" sldId="260"/>
            <ac:spMk id="21" creationId="{C028DA63-179E-6597-8E96-C4B491B416A8}"/>
          </ac:spMkLst>
        </pc:spChg>
      </pc:sldChg>
      <pc:sldChg chg="addSp delSp modSp add mod modTransition setBg delAnim modAnim">
        <pc:chgData name="Bianca Gomes da Silva" userId="ff7736813d184dd4" providerId="LiveId" clId="{BD29E709-F238-4662-BD66-6C563FC63CB0}" dt="2022-09-10T23:30:25.059" v="3650" actId="207"/>
        <pc:sldMkLst>
          <pc:docMk/>
          <pc:sldMk cId="2735650036" sldId="261"/>
        </pc:sldMkLst>
        <pc:spChg chg="add mod">
          <ac:chgData name="Bianca Gomes da Silva" userId="ff7736813d184dd4" providerId="LiveId" clId="{BD29E709-F238-4662-BD66-6C563FC63CB0}" dt="2022-09-10T20:52:01.533" v="1170" actId="14100"/>
          <ac:spMkLst>
            <pc:docMk/>
            <pc:sldMk cId="2735650036" sldId="261"/>
            <ac:spMk id="2" creationId="{C5F66809-BC23-0777-4172-65E11414C0F4}"/>
          </ac:spMkLst>
        </pc:spChg>
        <pc:spChg chg="add del mod">
          <ac:chgData name="Bianca Gomes da Silva" userId="ff7736813d184dd4" providerId="LiveId" clId="{BD29E709-F238-4662-BD66-6C563FC63CB0}" dt="2022-09-10T20:21:08.867" v="787" actId="478"/>
          <ac:spMkLst>
            <pc:docMk/>
            <pc:sldMk cId="2735650036" sldId="261"/>
            <ac:spMk id="3" creationId="{A9FB9DAB-CF8C-A660-B53B-6BC8D5812288}"/>
          </ac:spMkLst>
        </pc:spChg>
        <pc:spChg chg="del">
          <ac:chgData name="Bianca Gomes da Silva" userId="ff7736813d184dd4" providerId="LiveId" clId="{BD29E709-F238-4662-BD66-6C563FC63CB0}" dt="2022-09-10T20:27:17.469" v="828" actId="478"/>
          <ac:spMkLst>
            <pc:docMk/>
            <pc:sldMk cId="2735650036" sldId="261"/>
            <ac:spMk id="7" creationId="{59DC8A18-70E7-1A7C-F974-41810D67C0BA}"/>
          </ac:spMkLst>
        </pc:spChg>
        <pc:spChg chg="del">
          <ac:chgData name="Bianca Gomes da Silva" userId="ff7736813d184dd4" providerId="LiveId" clId="{BD29E709-F238-4662-BD66-6C563FC63CB0}" dt="2022-09-10T20:18:22.608" v="775" actId="478"/>
          <ac:spMkLst>
            <pc:docMk/>
            <pc:sldMk cId="2735650036" sldId="261"/>
            <ac:spMk id="8" creationId="{45BF64EB-7786-21C6-E80E-C62F23CE22E3}"/>
          </ac:spMkLst>
        </pc:spChg>
        <pc:spChg chg="add mod">
          <ac:chgData name="Bianca Gomes da Silva" userId="ff7736813d184dd4" providerId="LiveId" clId="{BD29E709-F238-4662-BD66-6C563FC63CB0}" dt="2022-09-10T20:52:05.502" v="1171" actId="14100"/>
          <ac:spMkLst>
            <pc:docMk/>
            <pc:sldMk cId="2735650036" sldId="261"/>
            <ac:spMk id="9" creationId="{5D34F5C7-3CE9-6E5C-5D04-A5919C2E3AE0}"/>
          </ac:spMkLst>
        </pc:spChg>
        <pc:spChg chg="add mod">
          <ac:chgData name="Bianca Gomes da Silva" userId="ff7736813d184dd4" providerId="LiveId" clId="{BD29E709-F238-4662-BD66-6C563FC63CB0}" dt="2022-09-10T20:52:15.582" v="1173" actId="14100"/>
          <ac:spMkLst>
            <pc:docMk/>
            <pc:sldMk cId="2735650036" sldId="261"/>
            <ac:spMk id="11" creationId="{19D8E487-C214-4F02-B9C5-975D127C406E}"/>
          </ac:spMkLst>
        </pc:spChg>
        <pc:spChg chg="del">
          <ac:chgData name="Bianca Gomes da Silva" userId="ff7736813d184dd4" providerId="LiveId" clId="{BD29E709-F238-4662-BD66-6C563FC63CB0}" dt="2022-09-10T20:27:15.297" v="827" actId="478"/>
          <ac:spMkLst>
            <pc:docMk/>
            <pc:sldMk cId="2735650036" sldId="261"/>
            <ac:spMk id="14" creationId="{B33D831C-60D8-D57F-E61D-9B42A0E1C123}"/>
          </ac:spMkLst>
        </pc:spChg>
        <pc:spChg chg="add mod">
          <ac:chgData name="Bianca Gomes da Silva" userId="ff7736813d184dd4" providerId="LiveId" clId="{BD29E709-F238-4662-BD66-6C563FC63CB0}" dt="2022-09-10T20:31:04.930" v="891" actId="1036"/>
          <ac:spMkLst>
            <pc:docMk/>
            <pc:sldMk cId="2735650036" sldId="261"/>
            <ac:spMk id="15" creationId="{A28059C3-1C7A-DC97-D3FC-ED4F49ACCA29}"/>
          </ac:spMkLst>
        </pc:spChg>
        <pc:spChg chg="add del mod ord">
          <ac:chgData name="Bianca Gomes da Silva" userId="ff7736813d184dd4" providerId="LiveId" clId="{BD29E709-F238-4662-BD66-6C563FC63CB0}" dt="2022-09-10T21:10:48.393" v="1365"/>
          <ac:spMkLst>
            <pc:docMk/>
            <pc:sldMk cId="2735650036" sldId="261"/>
            <ac:spMk id="16" creationId="{03E04E74-8CDA-5C16-4F57-7D91EE670DB6}"/>
          </ac:spMkLst>
        </pc:spChg>
        <pc:spChg chg="del mod topLvl">
          <ac:chgData name="Bianca Gomes da Silva" userId="ff7736813d184dd4" providerId="LiveId" clId="{BD29E709-F238-4662-BD66-6C563FC63CB0}" dt="2022-09-10T21:12:46.522" v="1424"/>
          <ac:spMkLst>
            <pc:docMk/>
            <pc:sldMk cId="2735650036" sldId="261"/>
            <ac:spMk id="18" creationId="{B151762A-5D27-B436-49B8-F301317872FA}"/>
          </ac:spMkLst>
        </pc:spChg>
        <pc:spChg chg="del mod topLvl">
          <ac:chgData name="Bianca Gomes da Silva" userId="ff7736813d184dd4" providerId="LiveId" clId="{BD29E709-F238-4662-BD66-6C563FC63CB0}" dt="2022-09-10T21:12:29.352" v="1421"/>
          <ac:spMkLst>
            <pc:docMk/>
            <pc:sldMk cId="2735650036" sldId="261"/>
            <ac:spMk id="19" creationId="{659F5CCC-65C2-5EC3-2E94-FACF75934C4C}"/>
          </ac:spMkLst>
        </pc:spChg>
        <pc:spChg chg="del mod topLvl">
          <ac:chgData name="Bianca Gomes da Silva" userId="ff7736813d184dd4" providerId="LiveId" clId="{BD29E709-F238-4662-BD66-6C563FC63CB0}" dt="2022-09-10T21:12:17.212" v="1417"/>
          <ac:spMkLst>
            <pc:docMk/>
            <pc:sldMk cId="2735650036" sldId="261"/>
            <ac:spMk id="20" creationId="{3BAF4A5A-0776-33C4-0E50-2E3838A75326}"/>
          </ac:spMkLst>
        </pc:spChg>
        <pc:spChg chg="del mod topLvl">
          <ac:chgData name="Bianca Gomes da Silva" userId="ff7736813d184dd4" providerId="LiveId" clId="{BD29E709-F238-4662-BD66-6C563FC63CB0}" dt="2022-09-10T21:12:07.020" v="1414"/>
          <ac:spMkLst>
            <pc:docMk/>
            <pc:sldMk cId="2735650036" sldId="261"/>
            <ac:spMk id="21" creationId="{A9B139E1-07BC-D664-95F0-A38A4A8ED3E1}"/>
          </ac:spMkLst>
        </pc:spChg>
        <pc:spChg chg="del mod topLvl">
          <ac:chgData name="Bianca Gomes da Silva" userId="ff7736813d184dd4" providerId="LiveId" clId="{BD29E709-F238-4662-BD66-6C563FC63CB0}" dt="2022-09-10T21:11:53.133" v="1410"/>
          <ac:spMkLst>
            <pc:docMk/>
            <pc:sldMk cId="2735650036" sldId="261"/>
            <ac:spMk id="22" creationId="{A6C25343-8B76-71E3-54AC-24286FCAE94C}"/>
          </ac:spMkLst>
        </pc:spChg>
        <pc:spChg chg="del mod topLvl">
          <ac:chgData name="Bianca Gomes da Silva" userId="ff7736813d184dd4" providerId="LiveId" clId="{BD29E709-F238-4662-BD66-6C563FC63CB0}" dt="2022-09-10T21:11:42.015" v="1399"/>
          <ac:spMkLst>
            <pc:docMk/>
            <pc:sldMk cId="2735650036" sldId="261"/>
            <ac:spMk id="23" creationId="{1919EF4D-BB59-CEFC-5ECD-CDC927B028AA}"/>
          </ac:spMkLst>
        </pc:spChg>
        <pc:spChg chg="del mod topLvl">
          <ac:chgData name="Bianca Gomes da Silva" userId="ff7736813d184dd4" providerId="LiveId" clId="{BD29E709-F238-4662-BD66-6C563FC63CB0}" dt="2022-09-10T21:11:02.896" v="1376"/>
          <ac:spMkLst>
            <pc:docMk/>
            <pc:sldMk cId="2735650036" sldId="261"/>
            <ac:spMk id="24" creationId="{1738EF12-092C-1884-6C04-DC853A5225F8}"/>
          </ac:spMkLst>
        </pc:spChg>
        <pc:spChg chg="del mod topLvl">
          <ac:chgData name="Bianca Gomes da Silva" userId="ff7736813d184dd4" providerId="LiveId" clId="{BD29E709-F238-4662-BD66-6C563FC63CB0}" dt="2022-09-10T21:11:13.164" v="1388"/>
          <ac:spMkLst>
            <pc:docMk/>
            <pc:sldMk cId="2735650036" sldId="261"/>
            <ac:spMk id="25" creationId="{4D4D3986-B648-2188-2A2D-8D9D47BB7ACE}"/>
          </ac:spMkLst>
        </pc:spChg>
        <pc:spChg chg="del mod topLvl">
          <ac:chgData name="Bianca Gomes da Silva" userId="ff7736813d184dd4" providerId="LiveId" clId="{BD29E709-F238-4662-BD66-6C563FC63CB0}" dt="2022-09-10T21:10:48.393" v="1365"/>
          <ac:spMkLst>
            <pc:docMk/>
            <pc:sldMk cId="2735650036" sldId="261"/>
            <ac:spMk id="26" creationId="{24A68A92-6FE9-1D7F-9468-AEEA06633605}"/>
          </ac:spMkLst>
        </pc:spChg>
        <pc:spChg chg="del mod">
          <ac:chgData name="Bianca Gomes da Silva" userId="ff7736813d184dd4" providerId="LiveId" clId="{BD29E709-F238-4662-BD66-6C563FC63CB0}" dt="2022-09-10T21:15:45.119" v="1511" actId="478"/>
          <ac:spMkLst>
            <pc:docMk/>
            <pc:sldMk cId="2735650036" sldId="261"/>
            <ac:spMk id="28" creationId="{194736E0-4232-8165-3A86-580606B82B59}"/>
          </ac:spMkLst>
        </pc:spChg>
        <pc:spChg chg="add del ord">
          <ac:chgData name="Bianca Gomes da Silva" userId="ff7736813d184dd4" providerId="LiveId" clId="{BD29E709-F238-4662-BD66-6C563FC63CB0}" dt="2022-09-10T21:11:02.896" v="1376"/>
          <ac:spMkLst>
            <pc:docMk/>
            <pc:sldMk cId="2735650036" sldId="261"/>
            <ac:spMk id="30" creationId="{5F1227EF-4EEC-62EB-9336-ED7284CB36EE}"/>
          </ac:spMkLst>
        </pc:spChg>
        <pc:spChg chg="del mod">
          <ac:chgData name="Bianca Gomes da Silva" userId="ff7736813d184dd4" providerId="LiveId" clId="{BD29E709-F238-4662-BD66-6C563FC63CB0}" dt="2022-09-10T21:15:45.119" v="1511" actId="478"/>
          <ac:spMkLst>
            <pc:docMk/>
            <pc:sldMk cId="2735650036" sldId="261"/>
            <ac:spMk id="31" creationId="{48B6B0A8-E39A-2420-FF86-8F27317FBE2C}"/>
          </ac:spMkLst>
        </pc:spChg>
        <pc:spChg chg="add del ord">
          <ac:chgData name="Bianca Gomes da Silva" userId="ff7736813d184dd4" providerId="LiveId" clId="{BD29E709-F238-4662-BD66-6C563FC63CB0}" dt="2022-09-10T21:11:13.164" v="1388"/>
          <ac:spMkLst>
            <pc:docMk/>
            <pc:sldMk cId="2735650036" sldId="261"/>
            <ac:spMk id="33" creationId="{B981A5E7-F37C-62E5-D32F-4C3196644938}"/>
          </ac:spMkLst>
        </pc:spChg>
        <pc:spChg chg="del mod">
          <ac:chgData name="Bianca Gomes da Silva" userId="ff7736813d184dd4" providerId="LiveId" clId="{BD29E709-F238-4662-BD66-6C563FC63CB0}" dt="2022-09-10T21:15:45.119" v="1511" actId="478"/>
          <ac:spMkLst>
            <pc:docMk/>
            <pc:sldMk cId="2735650036" sldId="261"/>
            <ac:spMk id="34" creationId="{1F4103C8-D04C-A3C5-2E89-8B2A40D21D1B}"/>
          </ac:spMkLst>
        </pc:spChg>
        <pc:spChg chg="add del ord">
          <ac:chgData name="Bianca Gomes da Silva" userId="ff7736813d184dd4" providerId="LiveId" clId="{BD29E709-F238-4662-BD66-6C563FC63CB0}" dt="2022-09-10T21:11:42.015" v="1399"/>
          <ac:spMkLst>
            <pc:docMk/>
            <pc:sldMk cId="2735650036" sldId="261"/>
            <ac:spMk id="36" creationId="{6216E5D2-16F4-929A-9DCC-CF35EE8A25E8}"/>
          </ac:spMkLst>
        </pc:spChg>
        <pc:spChg chg="del mod">
          <ac:chgData name="Bianca Gomes da Silva" userId="ff7736813d184dd4" providerId="LiveId" clId="{BD29E709-F238-4662-BD66-6C563FC63CB0}" dt="2022-09-10T21:15:45.119" v="1511" actId="478"/>
          <ac:spMkLst>
            <pc:docMk/>
            <pc:sldMk cId="2735650036" sldId="261"/>
            <ac:spMk id="37" creationId="{3EEB7D05-C098-E85B-2291-9EA077B51B35}"/>
          </ac:spMkLst>
        </pc:spChg>
        <pc:spChg chg="add del ord">
          <ac:chgData name="Bianca Gomes da Silva" userId="ff7736813d184dd4" providerId="LiveId" clId="{BD29E709-F238-4662-BD66-6C563FC63CB0}" dt="2022-09-10T21:11:53.133" v="1410"/>
          <ac:spMkLst>
            <pc:docMk/>
            <pc:sldMk cId="2735650036" sldId="261"/>
            <ac:spMk id="39" creationId="{CC2DAD72-67E1-E768-36F0-BF8F9DEC1B8D}"/>
          </ac:spMkLst>
        </pc:spChg>
        <pc:spChg chg="del mod">
          <ac:chgData name="Bianca Gomes da Silva" userId="ff7736813d184dd4" providerId="LiveId" clId="{BD29E709-F238-4662-BD66-6C563FC63CB0}" dt="2022-09-10T21:15:45.119" v="1511" actId="478"/>
          <ac:spMkLst>
            <pc:docMk/>
            <pc:sldMk cId="2735650036" sldId="261"/>
            <ac:spMk id="40" creationId="{DD02401E-20A5-F903-E83C-2C8C654893B3}"/>
          </ac:spMkLst>
        </pc:spChg>
        <pc:spChg chg="add del ord">
          <ac:chgData name="Bianca Gomes da Silva" userId="ff7736813d184dd4" providerId="LiveId" clId="{BD29E709-F238-4662-BD66-6C563FC63CB0}" dt="2022-09-10T21:12:07.020" v="1414"/>
          <ac:spMkLst>
            <pc:docMk/>
            <pc:sldMk cId="2735650036" sldId="261"/>
            <ac:spMk id="42" creationId="{80AF7780-B41D-170A-8FC6-E26FE548C98E}"/>
          </ac:spMkLst>
        </pc:spChg>
        <pc:spChg chg="del mod">
          <ac:chgData name="Bianca Gomes da Silva" userId="ff7736813d184dd4" providerId="LiveId" clId="{BD29E709-F238-4662-BD66-6C563FC63CB0}" dt="2022-09-10T21:15:45.119" v="1511" actId="478"/>
          <ac:spMkLst>
            <pc:docMk/>
            <pc:sldMk cId="2735650036" sldId="261"/>
            <ac:spMk id="43" creationId="{313441A8-EA33-9FF9-7A85-1D1D1813B33D}"/>
          </ac:spMkLst>
        </pc:spChg>
        <pc:spChg chg="add del ord">
          <ac:chgData name="Bianca Gomes da Silva" userId="ff7736813d184dd4" providerId="LiveId" clId="{BD29E709-F238-4662-BD66-6C563FC63CB0}" dt="2022-09-10T21:12:17.212" v="1417"/>
          <ac:spMkLst>
            <pc:docMk/>
            <pc:sldMk cId="2735650036" sldId="261"/>
            <ac:spMk id="45" creationId="{1D67AD37-A97F-541D-6926-D27C9602CD20}"/>
          </ac:spMkLst>
        </pc:spChg>
        <pc:spChg chg="del mod">
          <ac:chgData name="Bianca Gomes da Silva" userId="ff7736813d184dd4" providerId="LiveId" clId="{BD29E709-F238-4662-BD66-6C563FC63CB0}" dt="2022-09-10T21:15:45.119" v="1511" actId="478"/>
          <ac:spMkLst>
            <pc:docMk/>
            <pc:sldMk cId="2735650036" sldId="261"/>
            <ac:spMk id="46" creationId="{6FEA49CB-1452-B539-F433-4775D9BE2CFC}"/>
          </ac:spMkLst>
        </pc:spChg>
        <pc:spChg chg="add del ord">
          <ac:chgData name="Bianca Gomes da Silva" userId="ff7736813d184dd4" providerId="LiveId" clId="{BD29E709-F238-4662-BD66-6C563FC63CB0}" dt="2022-09-10T21:12:29.352" v="1421"/>
          <ac:spMkLst>
            <pc:docMk/>
            <pc:sldMk cId="2735650036" sldId="261"/>
            <ac:spMk id="48" creationId="{07AB0701-EBBB-05E3-4A34-35A3A323D166}"/>
          </ac:spMkLst>
        </pc:spChg>
        <pc:spChg chg="del mod">
          <ac:chgData name="Bianca Gomes da Silva" userId="ff7736813d184dd4" providerId="LiveId" clId="{BD29E709-F238-4662-BD66-6C563FC63CB0}" dt="2022-09-10T21:15:45.119" v="1511" actId="478"/>
          <ac:spMkLst>
            <pc:docMk/>
            <pc:sldMk cId="2735650036" sldId="261"/>
            <ac:spMk id="49" creationId="{08B2CF81-A90C-E551-9B6B-03D4D24C52E9}"/>
          </ac:spMkLst>
        </pc:spChg>
        <pc:spChg chg="add del ord">
          <ac:chgData name="Bianca Gomes da Silva" userId="ff7736813d184dd4" providerId="LiveId" clId="{BD29E709-F238-4662-BD66-6C563FC63CB0}" dt="2022-09-10T21:12:46.522" v="1424"/>
          <ac:spMkLst>
            <pc:docMk/>
            <pc:sldMk cId="2735650036" sldId="261"/>
            <ac:spMk id="51" creationId="{133C772B-978B-5825-9EF5-E6FEC0467AA0}"/>
          </ac:spMkLst>
        </pc:spChg>
        <pc:spChg chg="del mod">
          <ac:chgData name="Bianca Gomes da Silva" userId="ff7736813d184dd4" providerId="LiveId" clId="{BD29E709-F238-4662-BD66-6C563FC63CB0}" dt="2022-09-10T21:15:45.119" v="1511" actId="478"/>
          <ac:spMkLst>
            <pc:docMk/>
            <pc:sldMk cId="2735650036" sldId="261"/>
            <ac:spMk id="52" creationId="{E2672E04-875B-AFCC-AC6A-605A1EED67DE}"/>
          </ac:spMkLst>
        </pc:spChg>
        <pc:spChg chg="add del mod ord">
          <ac:chgData name="Bianca Gomes da Silva" userId="ff7736813d184dd4" providerId="LiveId" clId="{BD29E709-F238-4662-BD66-6C563FC63CB0}" dt="2022-09-10T21:15:39.423" v="1510" actId="478"/>
          <ac:spMkLst>
            <pc:docMk/>
            <pc:sldMk cId="2735650036" sldId="261"/>
            <ac:spMk id="54" creationId="{00C440C1-74F9-73B4-4180-4C23F32B9B29}"/>
          </ac:spMkLst>
        </pc:spChg>
        <pc:spChg chg="add mod">
          <ac:chgData name="Bianca Gomes da Silva" userId="ff7736813d184dd4" providerId="LiveId" clId="{BD29E709-F238-4662-BD66-6C563FC63CB0}" dt="2022-09-10T23:30:25.059" v="3650" actId="207"/>
          <ac:spMkLst>
            <pc:docMk/>
            <pc:sldMk cId="2735650036" sldId="261"/>
            <ac:spMk id="55" creationId="{B024E988-478E-1169-3011-E894BCEAB13E}"/>
          </ac:spMkLst>
        </pc:spChg>
        <pc:spChg chg="add mod">
          <ac:chgData name="Bianca Gomes da Silva" userId="ff7736813d184dd4" providerId="LiveId" clId="{BD29E709-F238-4662-BD66-6C563FC63CB0}" dt="2022-09-10T22:23:27.658" v="2703" actId="1037"/>
          <ac:spMkLst>
            <pc:docMk/>
            <pc:sldMk cId="2735650036" sldId="261"/>
            <ac:spMk id="57" creationId="{6A108E9D-8177-83FC-B005-DD78607787E3}"/>
          </ac:spMkLst>
        </pc:spChg>
        <pc:grpChg chg="add del mod">
          <ac:chgData name="Bianca Gomes da Silva" userId="ff7736813d184dd4" providerId="LiveId" clId="{BD29E709-F238-4662-BD66-6C563FC63CB0}" dt="2022-09-10T21:10:01.925" v="1364" actId="165"/>
          <ac:grpSpMkLst>
            <pc:docMk/>
            <pc:sldMk cId="2735650036" sldId="261"/>
            <ac:grpSpMk id="17" creationId="{22162ABC-DA54-509A-A2E9-FB83F780C0B9}"/>
          </ac:grpSpMkLst>
        </pc:grpChg>
        <pc:grpChg chg="add mod">
          <ac:chgData name="Bianca Gomes da Silva" userId="ff7736813d184dd4" providerId="LiveId" clId="{BD29E709-F238-4662-BD66-6C563FC63CB0}" dt="2022-09-10T21:09:58.643" v="1363" actId="164"/>
          <ac:grpSpMkLst>
            <pc:docMk/>
            <pc:sldMk cId="2735650036" sldId="261"/>
            <ac:grpSpMk id="27" creationId="{78FF3461-473E-58B4-AC1F-3EB214C11510}"/>
          </ac:grpSpMkLst>
        </pc:grpChg>
        <pc:picChg chg="add mod">
          <ac:chgData name="Bianca Gomes da Silva" userId="ff7736813d184dd4" providerId="LiveId" clId="{BD29E709-F238-4662-BD66-6C563FC63CB0}" dt="2022-09-10T20:21:52.007" v="790" actId="1076"/>
          <ac:picMkLst>
            <pc:docMk/>
            <pc:sldMk cId="2735650036" sldId="261"/>
            <ac:picMk id="5" creationId="{13F51EE6-126B-CC03-FF80-2D2DB785A1C4}"/>
          </ac:picMkLst>
        </pc:picChg>
        <pc:picChg chg="del mod modCrop">
          <ac:chgData name="Bianca Gomes da Silva" userId="ff7736813d184dd4" providerId="LiveId" clId="{BD29E709-F238-4662-BD66-6C563FC63CB0}" dt="2022-09-10T20:27:12.454" v="826" actId="478"/>
          <ac:picMkLst>
            <pc:docMk/>
            <pc:sldMk cId="2735650036" sldId="261"/>
            <ac:picMk id="6" creationId="{A4D2B530-853D-23C3-2CC0-6C5E945126C9}"/>
          </ac:picMkLst>
        </pc:picChg>
        <pc:picChg chg="del">
          <ac:chgData name="Bianca Gomes da Silva" userId="ff7736813d184dd4" providerId="LiveId" clId="{BD29E709-F238-4662-BD66-6C563FC63CB0}" dt="2022-09-10T20:18:24.562" v="776" actId="478"/>
          <ac:picMkLst>
            <pc:docMk/>
            <pc:sldMk cId="2735650036" sldId="261"/>
            <ac:picMk id="10" creationId="{D6B52A12-584D-4FA2-C19B-9CB078B3EDB5}"/>
          </ac:picMkLst>
        </pc:picChg>
        <pc:picChg chg="del">
          <ac:chgData name="Bianca Gomes da Silva" userId="ff7736813d184dd4" providerId="LiveId" clId="{BD29E709-F238-4662-BD66-6C563FC63CB0}" dt="2022-09-10T20:18:26.593" v="777" actId="478"/>
          <ac:picMkLst>
            <pc:docMk/>
            <pc:sldMk cId="2735650036" sldId="261"/>
            <ac:picMk id="12" creationId="{010A0771-D559-6B89-4008-7FB94172C042}"/>
          </ac:picMkLst>
        </pc:picChg>
      </pc:sldChg>
      <pc:sldChg chg="addSp delSp modSp add mod modTransition setBg modAnim">
        <pc:chgData name="Bianca Gomes da Silva" userId="ff7736813d184dd4" providerId="LiveId" clId="{BD29E709-F238-4662-BD66-6C563FC63CB0}" dt="2022-09-11T00:41:33.770" v="4390" actId="14100"/>
        <pc:sldMkLst>
          <pc:docMk/>
          <pc:sldMk cId="2130668679" sldId="262"/>
        </pc:sldMkLst>
        <pc:spChg chg="add mod ord">
          <ac:chgData name="Bianca Gomes da Silva" userId="ff7736813d184dd4" providerId="LiveId" clId="{BD29E709-F238-4662-BD66-6C563FC63CB0}" dt="2022-09-11T00:41:33.770" v="4390" actId="14100"/>
          <ac:spMkLst>
            <pc:docMk/>
            <pc:sldMk cId="2130668679" sldId="262"/>
            <ac:spMk id="3" creationId="{B0AE0353-BCFE-C297-3990-B579704B8745}"/>
          </ac:spMkLst>
        </pc:spChg>
        <pc:spChg chg="add mod">
          <ac:chgData name="Bianca Gomes da Silva" userId="ff7736813d184dd4" providerId="LiveId" clId="{BD29E709-F238-4662-BD66-6C563FC63CB0}" dt="2022-09-10T22:14:32.013" v="2501" actId="12788"/>
          <ac:spMkLst>
            <pc:docMk/>
            <pc:sldMk cId="2130668679" sldId="262"/>
            <ac:spMk id="5" creationId="{19FAAE64-113F-B713-A05C-4CAB4133874C}"/>
          </ac:spMkLst>
        </pc:spChg>
        <pc:spChg chg="add mod">
          <ac:chgData name="Bianca Gomes da Silva" userId="ff7736813d184dd4" providerId="LiveId" clId="{BD29E709-F238-4662-BD66-6C563FC63CB0}" dt="2022-09-10T22:16:13.587" v="2598" actId="2711"/>
          <ac:spMkLst>
            <pc:docMk/>
            <pc:sldMk cId="2130668679" sldId="262"/>
            <ac:spMk id="8" creationId="{3BB8BA00-E334-8ED0-29E1-044C7561BCEC}"/>
          </ac:spMkLst>
        </pc:spChg>
        <pc:spChg chg="mod topLvl">
          <ac:chgData name="Bianca Gomes da Silva" userId="ff7736813d184dd4" providerId="LiveId" clId="{BD29E709-F238-4662-BD66-6C563FC63CB0}" dt="2022-09-10T22:06:02.445" v="2447" actId="14100"/>
          <ac:spMkLst>
            <pc:docMk/>
            <pc:sldMk cId="2130668679" sldId="262"/>
            <ac:spMk id="168" creationId="{31E4597C-372B-A58A-4374-B2CB6E83D050}"/>
          </ac:spMkLst>
        </pc:spChg>
        <pc:spChg chg="add del mod topLvl">
          <ac:chgData name="Bianca Gomes da Silva" userId="ff7736813d184dd4" providerId="LiveId" clId="{BD29E709-F238-4662-BD66-6C563FC63CB0}" dt="2022-09-10T22:03:55.103" v="2426" actId="478"/>
          <ac:spMkLst>
            <pc:docMk/>
            <pc:sldMk cId="2130668679" sldId="262"/>
            <ac:spMk id="172" creationId="{340EBE9F-FFDC-D56F-D5D9-CF48DC9D9B10}"/>
          </ac:spMkLst>
        </pc:spChg>
        <pc:spChg chg="del mod topLvl">
          <ac:chgData name="Bianca Gomes da Silva" userId="ff7736813d184dd4" providerId="LiveId" clId="{BD29E709-F238-4662-BD66-6C563FC63CB0}" dt="2022-09-10T22:04:00.270" v="2428" actId="478"/>
          <ac:spMkLst>
            <pc:docMk/>
            <pc:sldMk cId="2130668679" sldId="262"/>
            <ac:spMk id="174" creationId="{8759B26F-8350-3A27-8029-CA7FE91057A0}"/>
          </ac:spMkLst>
        </pc:spChg>
        <pc:spChg chg="del mod topLvl">
          <ac:chgData name="Bianca Gomes da Silva" userId="ff7736813d184dd4" providerId="LiveId" clId="{BD29E709-F238-4662-BD66-6C563FC63CB0}" dt="2022-09-10T22:03:55.103" v="2426" actId="478"/>
          <ac:spMkLst>
            <pc:docMk/>
            <pc:sldMk cId="2130668679" sldId="262"/>
            <ac:spMk id="176" creationId="{19A7EA0C-665E-16E1-897D-5D2A60E35C91}"/>
          </ac:spMkLst>
        </pc:spChg>
        <pc:spChg chg="mod">
          <ac:chgData name="Bianca Gomes da Silva" userId="ff7736813d184dd4" providerId="LiveId" clId="{BD29E709-F238-4662-BD66-6C563FC63CB0}" dt="2022-09-10T22:09:49.751" v="2487" actId="403"/>
          <ac:spMkLst>
            <pc:docMk/>
            <pc:sldMk cId="2130668679" sldId="262"/>
            <ac:spMk id="183" creationId="{738DE285-778F-0A7A-5790-850860ED8C53}"/>
          </ac:spMkLst>
        </pc:spChg>
        <pc:spChg chg="del">
          <ac:chgData name="Bianca Gomes da Silva" userId="ff7736813d184dd4" providerId="LiveId" clId="{BD29E709-F238-4662-BD66-6C563FC63CB0}" dt="2022-09-10T22:03:58.188" v="2427" actId="478"/>
          <ac:spMkLst>
            <pc:docMk/>
            <pc:sldMk cId="2130668679" sldId="262"/>
            <ac:spMk id="188" creationId="{FBDBB700-607D-A113-D54D-FD37306D7D5E}"/>
          </ac:spMkLst>
        </pc:spChg>
        <pc:spChg chg="del">
          <ac:chgData name="Bianca Gomes da Silva" userId="ff7736813d184dd4" providerId="LiveId" clId="{BD29E709-F238-4662-BD66-6C563FC63CB0}" dt="2022-09-10T22:03:55.103" v="2426" actId="478"/>
          <ac:spMkLst>
            <pc:docMk/>
            <pc:sldMk cId="2130668679" sldId="262"/>
            <ac:spMk id="199" creationId="{C55DF8AA-15CC-FFCD-A01E-C83E1C4046EE}"/>
          </ac:spMkLst>
        </pc:spChg>
        <pc:spChg chg="del">
          <ac:chgData name="Bianca Gomes da Silva" userId="ff7736813d184dd4" providerId="LiveId" clId="{BD29E709-F238-4662-BD66-6C563FC63CB0}" dt="2022-09-10T22:03:55.103" v="2426" actId="478"/>
          <ac:spMkLst>
            <pc:docMk/>
            <pc:sldMk cId="2130668679" sldId="262"/>
            <ac:spMk id="204" creationId="{86F88811-F5A0-2954-FAB0-8306E184B260}"/>
          </ac:spMkLst>
        </pc:spChg>
        <pc:grpChg chg="del">
          <ac:chgData name="Bianca Gomes da Silva" userId="ff7736813d184dd4" providerId="LiveId" clId="{BD29E709-F238-4662-BD66-6C563FC63CB0}" dt="2022-09-10T22:03:51.115" v="2425" actId="165"/>
          <ac:grpSpMkLst>
            <pc:docMk/>
            <pc:sldMk cId="2130668679" sldId="262"/>
            <ac:grpSpMk id="179" creationId="{E8E4DE8E-3B4F-E01D-C640-D125C6A10A4B}"/>
          </ac:grpSpMkLst>
        </pc:grpChg>
        <pc:picChg chg="del">
          <ac:chgData name="Bianca Gomes da Silva" userId="ff7736813d184dd4" providerId="LiveId" clId="{BD29E709-F238-4662-BD66-6C563FC63CB0}" dt="2022-09-10T22:03:58.188" v="2427" actId="478"/>
          <ac:picMkLst>
            <pc:docMk/>
            <pc:sldMk cId="2130668679" sldId="262"/>
            <ac:picMk id="191" creationId="{73368DDD-724C-1FC7-0E70-720CC929A604}"/>
          </ac:picMkLst>
        </pc:picChg>
        <pc:picChg chg="del">
          <ac:chgData name="Bianca Gomes da Silva" userId="ff7736813d184dd4" providerId="LiveId" clId="{BD29E709-F238-4662-BD66-6C563FC63CB0}" dt="2022-09-10T22:03:55.103" v="2426" actId="478"/>
          <ac:picMkLst>
            <pc:docMk/>
            <pc:sldMk cId="2130668679" sldId="262"/>
            <ac:picMk id="193" creationId="{42C4BFFD-833B-DF8D-163F-7B53C5CC9D99}"/>
          </ac:picMkLst>
        </pc:picChg>
        <pc:picChg chg="del">
          <ac:chgData name="Bianca Gomes da Silva" userId="ff7736813d184dd4" providerId="LiveId" clId="{BD29E709-F238-4662-BD66-6C563FC63CB0}" dt="2022-09-10T22:03:55.103" v="2426" actId="478"/>
          <ac:picMkLst>
            <pc:docMk/>
            <pc:sldMk cId="2130668679" sldId="262"/>
            <ac:picMk id="195" creationId="{2FA048B4-4F34-4DC8-AC37-6F066FAF1C93}"/>
          </ac:picMkLst>
        </pc:picChg>
        <pc:picChg chg="mod">
          <ac:chgData name="Bianca Gomes da Silva" userId="ff7736813d184dd4" providerId="LiveId" clId="{BD29E709-F238-4662-BD66-6C563FC63CB0}" dt="2022-09-10T22:09:41.695" v="2486" actId="1035"/>
          <ac:picMkLst>
            <pc:docMk/>
            <pc:sldMk cId="2130668679" sldId="262"/>
            <ac:picMk id="197" creationId="{CBEFD113-9254-A9B1-1EDA-D1E10F8D37F3}"/>
          </ac:picMkLst>
        </pc:picChg>
        <pc:cxnChg chg="del mod">
          <ac:chgData name="Bianca Gomes da Silva" userId="ff7736813d184dd4" providerId="LiveId" clId="{BD29E709-F238-4662-BD66-6C563FC63CB0}" dt="2022-09-10T22:04:34.945" v="2432" actId="478"/>
          <ac:cxnSpMkLst>
            <pc:docMk/>
            <pc:sldMk cId="2130668679" sldId="262"/>
            <ac:cxnSpMk id="181" creationId="{4E49B932-3B63-020C-E624-35E5CC97D32E}"/>
          </ac:cxnSpMkLst>
        </pc:cxnChg>
        <pc:cxnChg chg="del mod">
          <ac:chgData name="Bianca Gomes da Silva" userId="ff7736813d184dd4" providerId="LiveId" clId="{BD29E709-F238-4662-BD66-6C563FC63CB0}" dt="2022-09-10T22:03:58.188" v="2427" actId="478"/>
          <ac:cxnSpMkLst>
            <pc:docMk/>
            <pc:sldMk cId="2130668679" sldId="262"/>
            <ac:cxnSpMk id="186" creationId="{5E6974B2-07F3-B543-1B34-8502D39B9863}"/>
          </ac:cxnSpMkLst>
        </pc:cxnChg>
        <pc:cxnChg chg="del">
          <ac:chgData name="Bianca Gomes da Silva" userId="ff7736813d184dd4" providerId="LiveId" clId="{BD29E709-F238-4662-BD66-6C563FC63CB0}" dt="2022-09-10T22:03:55.103" v="2426" actId="478"/>
          <ac:cxnSpMkLst>
            <pc:docMk/>
            <pc:sldMk cId="2130668679" sldId="262"/>
            <ac:cxnSpMk id="201" creationId="{CEC92896-F527-9689-605B-279D68301630}"/>
          </ac:cxnSpMkLst>
        </pc:cxnChg>
        <pc:cxnChg chg="del mod">
          <ac:chgData name="Bianca Gomes da Silva" userId="ff7736813d184dd4" providerId="LiveId" clId="{BD29E709-F238-4662-BD66-6C563FC63CB0}" dt="2022-09-10T22:03:55.103" v="2426" actId="478"/>
          <ac:cxnSpMkLst>
            <pc:docMk/>
            <pc:sldMk cId="2130668679" sldId="262"/>
            <ac:cxnSpMk id="206" creationId="{8C32D266-E85F-84E5-7BD7-A192E47A2333}"/>
          </ac:cxnSpMkLst>
        </pc:cxnChg>
      </pc:sldChg>
      <pc:sldChg chg="addSp delSp modSp add mod modTransition setBg modAnim">
        <pc:chgData name="Bianca Gomes da Silva" userId="ff7736813d184dd4" providerId="LiveId" clId="{BD29E709-F238-4662-BD66-6C563FC63CB0}" dt="2022-09-10T23:11:41.371" v="3405"/>
        <pc:sldMkLst>
          <pc:docMk/>
          <pc:sldMk cId="788264712" sldId="263"/>
        </pc:sldMkLst>
        <pc:spChg chg="mod">
          <ac:chgData name="Bianca Gomes da Silva" userId="ff7736813d184dd4" providerId="LiveId" clId="{BD29E709-F238-4662-BD66-6C563FC63CB0}" dt="2022-09-10T22:25:53.555" v="2707" actId="1076"/>
          <ac:spMkLst>
            <pc:docMk/>
            <pc:sldMk cId="788264712" sldId="263"/>
            <ac:spMk id="3" creationId="{B0AE0353-BCFE-C297-3990-B579704B8745}"/>
          </ac:spMkLst>
        </pc:spChg>
        <pc:spChg chg="add del">
          <ac:chgData name="Bianca Gomes da Silva" userId="ff7736813d184dd4" providerId="LiveId" clId="{BD29E709-F238-4662-BD66-6C563FC63CB0}" dt="2022-09-10T22:29:11.047" v="2719" actId="478"/>
          <ac:spMkLst>
            <pc:docMk/>
            <pc:sldMk cId="788264712" sldId="263"/>
            <ac:spMk id="4" creationId="{F070CCF5-33AB-71F5-90F1-92CE517C2859}"/>
          </ac:spMkLst>
        </pc:spChg>
        <pc:spChg chg="mod">
          <ac:chgData name="Bianca Gomes da Silva" userId="ff7736813d184dd4" providerId="LiveId" clId="{BD29E709-F238-4662-BD66-6C563FC63CB0}" dt="2022-09-10T22:25:53.555" v="2707" actId="1076"/>
          <ac:spMkLst>
            <pc:docMk/>
            <pc:sldMk cId="788264712" sldId="263"/>
            <ac:spMk id="5" creationId="{19FAAE64-113F-B713-A05C-4CAB4133874C}"/>
          </ac:spMkLst>
        </pc:spChg>
        <pc:spChg chg="mod">
          <ac:chgData name="Bianca Gomes da Silva" userId="ff7736813d184dd4" providerId="LiveId" clId="{BD29E709-F238-4662-BD66-6C563FC63CB0}" dt="2022-09-10T22:25:53.555" v="2707" actId="1076"/>
          <ac:spMkLst>
            <pc:docMk/>
            <pc:sldMk cId="788264712" sldId="263"/>
            <ac:spMk id="8" creationId="{3BB8BA00-E334-8ED0-29E1-044C7561BCEC}"/>
          </ac:spMkLst>
        </pc:spChg>
        <pc:spChg chg="add mod">
          <ac:chgData name="Bianca Gomes da Silva" userId="ff7736813d184dd4" providerId="LiveId" clId="{BD29E709-F238-4662-BD66-6C563FC63CB0}" dt="2022-09-10T22:44:45.330" v="3040" actId="207"/>
          <ac:spMkLst>
            <pc:docMk/>
            <pc:sldMk cId="788264712" sldId="263"/>
            <ac:spMk id="9" creationId="{0A980B94-ACE8-374E-9782-45311C211689}"/>
          </ac:spMkLst>
        </pc:spChg>
        <pc:spChg chg="add del mod">
          <ac:chgData name="Bianca Gomes da Silva" userId="ff7736813d184dd4" providerId="LiveId" clId="{BD29E709-F238-4662-BD66-6C563FC63CB0}" dt="2022-09-10T22:35:52.860" v="2855" actId="478"/>
          <ac:spMkLst>
            <pc:docMk/>
            <pc:sldMk cId="788264712" sldId="263"/>
            <ac:spMk id="10" creationId="{F75F560F-B05C-476A-5565-E3CAE7E3EDD0}"/>
          </ac:spMkLst>
        </pc:spChg>
        <pc:spChg chg="add del mod">
          <ac:chgData name="Bianca Gomes da Silva" userId="ff7736813d184dd4" providerId="LiveId" clId="{BD29E709-F238-4662-BD66-6C563FC63CB0}" dt="2022-09-10T22:36:01.014" v="2859" actId="478"/>
          <ac:spMkLst>
            <pc:docMk/>
            <pc:sldMk cId="788264712" sldId="263"/>
            <ac:spMk id="12" creationId="{0A9C66DE-6B2C-BCC2-497F-2A5C05620D73}"/>
          </ac:spMkLst>
        </pc:spChg>
        <pc:spChg chg="add del mod">
          <ac:chgData name="Bianca Gomes da Silva" userId="ff7736813d184dd4" providerId="LiveId" clId="{BD29E709-F238-4662-BD66-6C563FC63CB0}" dt="2022-09-10T22:35:55.163" v="2856" actId="478"/>
          <ac:spMkLst>
            <pc:docMk/>
            <pc:sldMk cId="788264712" sldId="263"/>
            <ac:spMk id="14" creationId="{75323EFD-3A44-D860-5744-6C121C9A8EBB}"/>
          </ac:spMkLst>
        </pc:spChg>
        <pc:spChg chg="add del mod">
          <ac:chgData name="Bianca Gomes da Silva" userId="ff7736813d184dd4" providerId="LiveId" clId="{BD29E709-F238-4662-BD66-6C563FC63CB0}" dt="2022-09-10T22:35:57.181" v="2857" actId="478"/>
          <ac:spMkLst>
            <pc:docMk/>
            <pc:sldMk cId="788264712" sldId="263"/>
            <ac:spMk id="16" creationId="{C2146D50-895A-8CA0-17D0-ADB0786F9DD3}"/>
          </ac:spMkLst>
        </pc:spChg>
        <pc:spChg chg="add mod">
          <ac:chgData name="Bianca Gomes da Silva" userId="ff7736813d184dd4" providerId="LiveId" clId="{BD29E709-F238-4662-BD66-6C563FC63CB0}" dt="2022-09-10T22:41:33.256" v="3026" actId="1076"/>
          <ac:spMkLst>
            <pc:docMk/>
            <pc:sldMk cId="788264712" sldId="263"/>
            <ac:spMk id="17" creationId="{D25541F3-F20C-5EA1-10A6-40CED2464A20}"/>
          </ac:spMkLst>
        </pc:spChg>
        <pc:spChg chg="add mod">
          <ac:chgData name="Bianca Gomes da Silva" userId="ff7736813d184dd4" providerId="LiveId" clId="{BD29E709-F238-4662-BD66-6C563FC63CB0}" dt="2022-09-10T22:41:25.337" v="3024" actId="1076"/>
          <ac:spMkLst>
            <pc:docMk/>
            <pc:sldMk cId="788264712" sldId="263"/>
            <ac:spMk id="19" creationId="{64D7E35E-1BDB-4BEA-3687-243629DCA88B}"/>
          </ac:spMkLst>
        </pc:spChg>
        <pc:spChg chg="add mod">
          <ac:chgData name="Bianca Gomes da Silva" userId="ff7736813d184dd4" providerId="LiveId" clId="{BD29E709-F238-4662-BD66-6C563FC63CB0}" dt="2022-09-10T22:41:25.337" v="3024" actId="1076"/>
          <ac:spMkLst>
            <pc:docMk/>
            <pc:sldMk cId="788264712" sldId="263"/>
            <ac:spMk id="21" creationId="{8236F155-1412-F03C-BE3E-20096F934856}"/>
          </ac:spMkLst>
        </pc:spChg>
        <pc:spChg chg="add del mod">
          <ac:chgData name="Bianca Gomes da Silva" userId="ff7736813d184dd4" providerId="LiveId" clId="{BD29E709-F238-4662-BD66-6C563FC63CB0}" dt="2022-09-10T22:39:06.465" v="2961" actId="478"/>
          <ac:spMkLst>
            <pc:docMk/>
            <pc:sldMk cId="788264712" sldId="263"/>
            <ac:spMk id="23" creationId="{621A61B0-52F5-885A-EB27-C945B1119868}"/>
          </ac:spMkLst>
        </pc:spChg>
        <pc:spChg chg="add mod">
          <ac:chgData name="Bianca Gomes da Silva" userId="ff7736813d184dd4" providerId="LiveId" clId="{BD29E709-F238-4662-BD66-6C563FC63CB0}" dt="2022-09-10T22:41:56.565" v="3033" actId="1038"/>
          <ac:spMkLst>
            <pc:docMk/>
            <pc:sldMk cId="788264712" sldId="263"/>
            <ac:spMk id="25" creationId="{838C3FA4-778F-F1BF-7B07-34B6BAAF3D58}"/>
          </ac:spMkLst>
        </pc:spChg>
        <pc:spChg chg="add del">
          <ac:chgData name="Bianca Gomes da Silva" userId="ff7736813d184dd4" providerId="LiveId" clId="{BD29E709-F238-4662-BD66-6C563FC63CB0}" dt="2022-09-10T22:40:33.161" v="2989" actId="478"/>
          <ac:spMkLst>
            <pc:docMk/>
            <pc:sldMk cId="788264712" sldId="263"/>
            <ac:spMk id="27" creationId="{5CF222F9-E0B8-E974-3195-715C1CA97719}"/>
          </ac:spMkLst>
        </pc:spChg>
        <pc:spChg chg="add mod">
          <ac:chgData name="Bianca Gomes da Silva" userId="ff7736813d184dd4" providerId="LiveId" clId="{BD29E709-F238-4662-BD66-6C563FC63CB0}" dt="2022-09-10T22:41:56.565" v="3033" actId="1038"/>
          <ac:spMkLst>
            <pc:docMk/>
            <pc:sldMk cId="788264712" sldId="263"/>
            <ac:spMk id="29" creationId="{482953F1-9930-EE0A-48FD-1E8D0C19866F}"/>
          </ac:spMkLst>
        </pc:spChg>
        <pc:spChg chg="add mod">
          <ac:chgData name="Bianca Gomes da Silva" userId="ff7736813d184dd4" providerId="LiveId" clId="{BD29E709-F238-4662-BD66-6C563FC63CB0}" dt="2022-09-10T22:41:56.565" v="3033" actId="1038"/>
          <ac:spMkLst>
            <pc:docMk/>
            <pc:sldMk cId="788264712" sldId="263"/>
            <ac:spMk id="31" creationId="{1E26A928-BD28-2F1A-D09F-8162461C5DA1}"/>
          </ac:spMkLst>
        </pc:spChg>
        <pc:spChg chg="add del">
          <ac:chgData name="Bianca Gomes da Silva" userId="ff7736813d184dd4" providerId="LiveId" clId="{BD29E709-F238-4662-BD66-6C563FC63CB0}" dt="2022-09-10T22:45:40.780" v="3050" actId="22"/>
          <ac:spMkLst>
            <pc:docMk/>
            <pc:sldMk cId="788264712" sldId="263"/>
            <ac:spMk id="35" creationId="{1626E278-17BE-8A61-085E-4809E56231E2}"/>
          </ac:spMkLst>
        </pc:spChg>
        <pc:spChg chg="add mod">
          <ac:chgData name="Bianca Gomes da Silva" userId="ff7736813d184dd4" providerId="LiveId" clId="{BD29E709-F238-4662-BD66-6C563FC63CB0}" dt="2022-09-10T22:46:21.818" v="3064" actId="20577"/>
          <ac:spMkLst>
            <pc:docMk/>
            <pc:sldMk cId="788264712" sldId="263"/>
            <ac:spMk id="37" creationId="{270F7F07-77A6-8A64-0EF1-C41F70C76EBF}"/>
          </ac:spMkLst>
        </pc:spChg>
        <pc:spChg chg="del">
          <ac:chgData name="Bianca Gomes da Silva" userId="ff7736813d184dd4" providerId="LiveId" clId="{BD29E709-F238-4662-BD66-6C563FC63CB0}" dt="2022-09-10T22:25:56.231" v="2708" actId="478"/>
          <ac:spMkLst>
            <pc:docMk/>
            <pc:sldMk cId="788264712" sldId="263"/>
            <ac:spMk id="82" creationId="{919B7519-6C52-15F1-F0B3-7A3B83AAA3BE}"/>
          </ac:spMkLst>
        </pc:spChg>
        <pc:spChg chg="mod">
          <ac:chgData name="Bianca Gomes da Silva" userId="ff7736813d184dd4" providerId="LiveId" clId="{BD29E709-F238-4662-BD66-6C563FC63CB0}" dt="2022-09-10T22:25:53.555" v="2707" actId="1076"/>
          <ac:spMkLst>
            <pc:docMk/>
            <pc:sldMk cId="788264712" sldId="263"/>
            <ac:spMk id="168" creationId="{31E4597C-372B-A58A-4374-B2CB6E83D050}"/>
          </ac:spMkLst>
        </pc:spChg>
        <pc:spChg chg="mod">
          <ac:chgData name="Bianca Gomes da Silva" userId="ff7736813d184dd4" providerId="LiveId" clId="{BD29E709-F238-4662-BD66-6C563FC63CB0}" dt="2022-09-10T22:25:53.555" v="2707" actId="1076"/>
          <ac:spMkLst>
            <pc:docMk/>
            <pc:sldMk cId="788264712" sldId="263"/>
            <ac:spMk id="183" creationId="{738DE285-778F-0A7A-5790-850860ED8C53}"/>
          </ac:spMkLst>
        </pc:spChg>
        <pc:picChg chg="add mod">
          <ac:chgData name="Bianca Gomes da Silva" userId="ff7736813d184dd4" providerId="LiveId" clId="{BD29E709-F238-4662-BD66-6C563FC63CB0}" dt="2022-09-10T22:45:20.955" v="3048" actId="14100"/>
          <ac:picMkLst>
            <pc:docMk/>
            <pc:sldMk cId="788264712" sldId="263"/>
            <ac:picMk id="33" creationId="{F751E1EE-5953-A7D9-7327-2373966544AE}"/>
          </ac:picMkLst>
        </pc:picChg>
        <pc:picChg chg="mod">
          <ac:chgData name="Bianca Gomes da Silva" userId="ff7736813d184dd4" providerId="LiveId" clId="{BD29E709-F238-4662-BD66-6C563FC63CB0}" dt="2022-09-10T22:25:53.555" v="2707" actId="1076"/>
          <ac:picMkLst>
            <pc:docMk/>
            <pc:sldMk cId="788264712" sldId="263"/>
            <ac:picMk id="197" creationId="{CBEFD113-9254-A9B1-1EDA-D1E10F8D37F3}"/>
          </ac:picMkLst>
        </pc:picChg>
      </pc:sldChg>
      <pc:sldChg chg="addSp delSp modSp add mod modTransition delAnim modAnim">
        <pc:chgData name="Bianca Gomes da Silva" userId="ff7736813d184dd4" providerId="LiveId" clId="{BD29E709-F238-4662-BD66-6C563FC63CB0}" dt="2022-09-10T23:08:54.573" v="3387"/>
        <pc:sldMkLst>
          <pc:docMk/>
          <pc:sldMk cId="4150255852" sldId="264"/>
        </pc:sldMkLst>
        <pc:spChg chg="del">
          <ac:chgData name="Bianca Gomes da Silva" userId="ff7736813d184dd4" providerId="LiveId" clId="{BD29E709-F238-4662-BD66-6C563FC63CB0}" dt="2022-09-10T22:47:51.378" v="3072" actId="478"/>
          <ac:spMkLst>
            <pc:docMk/>
            <pc:sldMk cId="4150255852" sldId="264"/>
            <ac:spMk id="3" creationId="{B0AE0353-BCFE-C297-3990-B579704B8745}"/>
          </ac:spMkLst>
        </pc:spChg>
        <pc:spChg chg="add del mod">
          <ac:chgData name="Bianca Gomes da Silva" userId="ff7736813d184dd4" providerId="LiveId" clId="{BD29E709-F238-4662-BD66-6C563FC63CB0}" dt="2022-09-10T22:52:00.592" v="3111" actId="478"/>
          <ac:spMkLst>
            <pc:docMk/>
            <pc:sldMk cId="4150255852" sldId="264"/>
            <ac:spMk id="4" creationId="{7068980E-7B36-9CA5-5D7C-CF7D049A0F4D}"/>
          </ac:spMkLst>
        </pc:spChg>
        <pc:spChg chg="del mod">
          <ac:chgData name="Bianca Gomes da Silva" userId="ff7736813d184dd4" providerId="LiveId" clId="{BD29E709-F238-4662-BD66-6C563FC63CB0}" dt="2022-09-10T22:47:53.686" v="3073" actId="478"/>
          <ac:spMkLst>
            <pc:docMk/>
            <pc:sldMk cId="4150255852" sldId="264"/>
            <ac:spMk id="5" creationId="{19FAAE64-113F-B713-A05C-4CAB4133874C}"/>
          </ac:spMkLst>
        </pc:spChg>
        <pc:spChg chg="add mod">
          <ac:chgData name="Bianca Gomes da Silva" userId="ff7736813d184dd4" providerId="LiveId" clId="{BD29E709-F238-4662-BD66-6C563FC63CB0}" dt="2022-09-10T22:52:19.501" v="3113" actId="1076"/>
          <ac:spMkLst>
            <pc:docMk/>
            <pc:sldMk cId="4150255852" sldId="264"/>
            <ac:spMk id="6" creationId="{5091262D-1181-CB2E-5B2D-C003D2511476}"/>
          </ac:spMkLst>
        </pc:spChg>
        <pc:spChg chg="del">
          <ac:chgData name="Bianca Gomes da Silva" userId="ff7736813d184dd4" providerId="LiveId" clId="{BD29E709-F238-4662-BD66-6C563FC63CB0}" dt="2022-09-10T22:47:58.361" v="3075" actId="478"/>
          <ac:spMkLst>
            <pc:docMk/>
            <pc:sldMk cId="4150255852" sldId="264"/>
            <ac:spMk id="8" creationId="{3BB8BA00-E334-8ED0-29E1-044C7561BCEC}"/>
          </ac:spMkLst>
        </pc:spChg>
        <pc:spChg chg="add del mod">
          <ac:chgData name="Bianca Gomes da Silva" userId="ff7736813d184dd4" providerId="LiveId" clId="{BD29E709-F238-4662-BD66-6C563FC63CB0}" dt="2022-09-10T22:51:47.225" v="3106" actId="478"/>
          <ac:spMkLst>
            <pc:docMk/>
            <pc:sldMk cId="4150255852" sldId="264"/>
            <ac:spMk id="11" creationId="{6A419CF1-0018-50CB-B391-33F9EEE77EEF}"/>
          </ac:spMkLst>
        </pc:spChg>
        <pc:spChg chg="mod">
          <ac:chgData name="Bianca Gomes da Silva" userId="ff7736813d184dd4" providerId="LiveId" clId="{BD29E709-F238-4662-BD66-6C563FC63CB0}" dt="2022-09-10T22:49:10.412" v="3086" actId="1076"/>
          <ac:spMkLst>
            <pc:docMk/>
            <pc:sldMk cId="4150255852" sldId="264"/>
            <ac:spMk id="17" creationId="{D25541F3-F20C-5EA1-10A6-40CED2464A20}"/>
          </ac:spMkLst>
        </pc:spChg>
        <pc:spChg chg="mod">
          <ac:chgData name="Bianca Gomes da Silva" userId="ff7736813d184dd4" providerId="LiveId" clId="{BD29E709-F238-4662-BD66-6C563FC63CB0}" dt="2022-09-10T22:49:21.274" v="3094" actId="1037"/>
          <ac:spMkLst>
            <pc:docMk/>
            <pc:sldMk cId="4150255852" sldId="264"/>
            <ac:spMk id="19" creationId="{64D7E35E-1BDB-4BEA-3687-243629DCA88B}"/>
          </ac:spMkLst>
        </pc:spChg>
        <pc:spChg chg="del">
          <ac:chgData name="Bianca Gomes da Silva" userId="ff7736813d184dd4" providerId="LiveId" clId="{BD29E709-F238-4662-BD66-6C563FC63CB0}" dt="2022-09-10T22:50:31.249" v="3098" actId="478"/>
          <ac:spMkLst>
            <pc:docMk/>
            <pc:sldMk cId="4150255852" sldId="264"/>
            <ac:spMk id="37" creationId="{270F7F07-77A6-8A64-0EF1-C41F70C76EBF}"/>
          </ac:spMkLst>
        </pc:spChg>
        <pc:spChg chg="del">
          <ac:chgData name="Bianca Gomes da Silva" userId="ff7736813d184dd4" providerId="LiveId" clId="{BD29E709-F238-4662-BD66-6C563FC63CB0}" dt="2022-09-10T22:47:48.470" v="3070" actId="478"/>
          <ac:spMkLst>
            <pc:docMk/>
            <pc:sldMk cId="4150255852" sldId="264"/>
            <ac:spMk id="168" creationId="{31E4597C-372B-A58A-4374-B2CB6E83D050}"/>
          </ac:spMkLst>
        </pc:spChg>
        <pc:spChg chg="del">
          <ac:chgData name="Bianca Gomes da Silva" userId="ff7736813d184dd4" providerId="LiveId" clId="{BD29E709-F238-4662-BD66-6C563FC63CB0}" dt="2022-09-10T22:47:56.080" v="3074" actId="478"/>
          <ac:spMkLst>
            <pc:docMk/>
            <pc:sldMk cId="4150255852" sldId="264"/>
            <ac:spMk id="183" creationId="{738DE285-778F-0A7A-5790-850860ED8C53}"/>
          </ac:spMkLst>
        </pc:spChg>
        <pc:picChg chg="del">
          <ac:chgData name="Bianca Gomes da Silva" userId="ff7736813d184dd4" providerId="LiveId" clId="{BD29E709-F238-4662-BD66-6C563FC63CB0}" dt="2022-09-10T22:50:29.815" v="3097" actId="478"/>
          <ac:picMkLst>
            <pc:docMk/>
            <pc:sldMk cId="4150255852" sldId="264"/>
            <ac:picMk id="33" creationId="{F751E1EE-5953-A7D9-7327-2373966544AE}"/>
          </ac:picMkLst>
        </pc:picChg>
        <pc:picChg chg="del">
          <ac:chgData name="Bianca Gomes da Silva" userId="ff7736813d184dd4" providerId="LiveId" clId="{BD29E709-F238-4662-BD66-6C563FC63CB0}" dt="2022-09-10T22:48:00.428" v="3076" actId="478"/>
          <ac:picMkLst>
            <pc:docMk/>
            <pc:sldMk cId="4150255852" sldId="264"/>
            <ac:picMk id="197" creationId="{CBEFD113-9254-A9B1-1EDA-D1E10F8D37F3}"/>
          </ac:picMkLst>
        </pc:picChg>
      </pc:sldChg>
      <pc:sldChg chg="addSp modSp add mod modTransition">
        <pc:chgData name="Bianca Gomes da Silva" userId="ff7736813d184dd4" providerId="LiveId" clId="{BD29E709-F238-4662-BD66-6C563FC63CB0}" dt="2022-09-10T23:08:49.567" v="3383"/>
        <pc:sldMkLst>
          <pc:docMk/>
          <pc:sldMk cId="3548675743" sldId="265"/>
        </pc:sldMkLst>
        <pc:spChg chg="mod">
          <ac:chgData name="Bianca Gomes da Silva" userId="ff7736813d184dd4" providerId="LiveId" clId="{BD29E709-F238-4662-BD66-6C563FC63CB0}" dt="2022-09-10T22:55:25.305" v="3138" actId="1076"/>
          <ac:spMkLst>
            <pc:docMk/>
            <pc:sldMk cId="3548675743" sldId="265"/>
            <ac:spMk id="6" creationId="{5091262D-1181-CB2E-5B2D-C003D2511476}"/>
          </ac:spMkLst>
        </pc:spChg>
        <pc:spChg chg="mod">
          <ac:chgData name="Bianca Gomes da Silva" userId="ff7736813d184dd4" providerId="LiveId" clId="{BD29E709-F238-4662-BD66-6C563FC63CB0}" dt="2022-09-10T22:52:59.932" v="3115" actId="1076"/>
          <ac:spMkLst>
            <pc:docMk/>
            <pc:sldMk cId="3548675743" sldId="265"/>
            <ac:spMk id="19" creationId="{64D7E35E-1BDB-4BEA-3687-243629DCA88B}"/>
          </ac:spMkLst>
        </pc:spChg>
        <pc:spChg chg="mod">
          <ac:chgData name="Bianca Gomes da Silva" userId="ff7736813d184dd4" providerId="LiveId" clId="{BD29E709-F238-4662-BD66-6C563FC63CB0}" dt="2022-09-10T22:54:45.549" v="3131" actId="207"/>
          <ac:spMkLst>
            <pc:docMk/>
            <pc:sldMk cId="3548675743" sldId="265"/>
            <ac:spMk id="21" creationId="{8236F155-1412-F03C-BE3E-20096F934856}"/>
          </ac:spMkLst>
        </pc:spChg>
        <pc:picChg chg="add mod">
          <ac:chgData name="Bianca Gomes da Silva" userId="ff7736813d184dd4" providerId="LiveId" clId="{BD29E709-F238-4662-BD66-6C563FC63CB0}" dt="2022-09-10T22:55:30.186" v="3139" actId="14100"/>
          <ac:picMkLst>
            <pc:docMk/>
            <pc:sldMk cId="3548675743" sldId="265"/>
            <ac:picMk id="3" creationId="{FDA0B2DF-E8AE-84C8-5E76-7DDD7754E6C9}"/>
          </ac:picMkLst>
        </pc:picChg>
      </pc:sldChg>
      <pc:sldChg chg="delSp modSp add mod modTransition">
        <pc:chgData name="Bianca Gomes da Silva" userId="ff7736813d184dd4" providerId="LiveId" clId="{BD29E709-F238-4662-BD66-6C563FC63CB0}" dt="2022-09-10T23:08:46.869" v="3379"/>
        <pc:sldMkLst>
          <pc:docMk/>
          <pc:sldMk cId="1705706692" sldId="266"/>
        </pc:sldMkLst>
        <pc:spChg chg="mod">
          <ac:chgData name="Bianca Gomes da Silva" userId="ff7736813d184dd4" providerId="LiveId" clId="{BD29E709-F238-4662-BD66-6C563FC63CB0}" dt="2022-09-10T22:57:23.609" v="3175" actId="1076"/>
          <ac:spMkLst>
            <pc:docMk/>
            <pc:sldMk cId="1705706692" sldId="266"/>
            <ac:spMk id="6" creationId="{5091262D-1181-CB2E-5B2D-C003D2511476}"/>
          </ac:spMkLst>
        </pc:spChg>
        <pc:spChg chg="del">
          <ac:chgData name="Bianca Gomes da Silva" userId="ff7736813d184dd4" providerId="LiveId" clId="{BD29E709-F238-4662-BD66-6C563FC63CB0}" dt="2022-09-10T23:00:21.610" v="3211" actId="478"/>
          <ac:spMkLst>
            <pc:docMk/>
            <pc:sldMk cId="1705706692" sldId="266"/>
            <ac:spMk id="17" creationId="{D25541F3-F20C-5EA1-10A6-40CED2464A20}"/>
          </ac:spMkLst>
        </pc:spChg>
        <pc:spChg chg="del">
          <ac:chgData name="Bianca Gomes da Silva" userId="ff7736813d184dd4" providerId="LiveId" clId="{BD29E709-F238-4662-BD66-6C563FC63CB0}" dt="2022-09-10T23:00:22.472" v="3212" actId="478"/>
          <ac:spMkLst>
            <pc:docMk/>
            <pc:sldMk cId="1705706692" sldId="266"/>
            <ac:spMk id="19" creationId="{64D7E35E-1BDB-4BEA-3687-243629DCA88B}"/>
          </ac:spMkLst>
        </pc:spChg>
        <pc:spChg chg="del mod">
          <ac:chgData name="Bianca Gomes da Silva" userId="ff7736813d184dd4" providerId="LiveId" clId="{BD29E709-F238-4662-BD66-6C563FC63CB0}" dt="2022-09-10T23:00:23.259" v="3213" actId="478"/>
          <ac:spMkLst>
            <pc:docMk/>
            <pc:sldMk cId="1705706692" sldId="266"/>
            <ac:spMk id="21" creationId="{8236F155-1412-F03C-BE3E-20096F934856}"/>
          </ac:spMkLst>
        </pc:spChg>
        <pc:spChg chg="mod">
          <ac:chgData name="Bianca Gomes da Silva" userId="ff7736813d184dd4" providerId="LiveId" clId="{BD29E709-F238-4662-BD66-6C563FC63CB0}" dt="2022-09-10T22:56:44.262" v="3161" actId="1038"/>
          <ac:spMkLst>
            <pc:docMk/>
            <pc:sldMk cId="1705706692" sldId="266"/>
            <ac:spMk id="25" creationId="{838C3FA4-778F-F1BF-7B07-34B6BAAF3D58}"/>
          </ac:spMkLst>
        </pc:spChg>
        <pc:picChg chg="del">
          <ac:chgData name="Bianca Gomes da Silva" userId="ff7736813d184dd4" providerId="LiveId" clId="{BD29E709-F238-4662-BD66-6C563FC63CB0}" dt="2022-09-10T22:55:46.102" v="3141" actId="478"/>
          <ac:picMkLst>
            <pc:docMk/>
            <pc:sldMk cId="1705706692" sldId="266"/>
            <ac:picMk id="3" creationId="{FDA0B2DF-E8AE-84C8-5E76-7DDD7754E6C9}"/>
          </ac:picMkLst>
        </pc:picChg>
      </pc:sldChg>
      <pc:sldChg chg="addSp delSp modSp add mod modTransition">
        <pc:chgData name="Bianca Gomes da Silva" userId="ff7736813d184dd4" providerId="LiveId" clId="{BD29E709-F238-4662-BD66-6C563FC63CB0}" dt="2022-09-10T23:08:43.861" v="3375"/>
        <pc:sldMkLst>
          <pc:docMk/>
          <pc:sldMk cId="2315019972" sldId="267"/>
        </pc:sldMkLst>
        <pc:spChg chg="add del">
          <ac:chgData name="Bianca Gomes da Silva" userId="ff7736813d184dd4" providerId="LiveId" clId="{BD29E709-F238-4662-BD66-6C563FC63CB0}" dt="2022-09-10T22:58:49.905" v="3188" actId="478"/>
          <ac:spMkLst>
            <pc:docMk/>
            <pc:sldMk cId="2315019972" sldId="267"/>
            <ac:spMk id="3" creationId="{CC7877C5-DE7E-7256-63BE-493A8B532388}"/>
          </ac:spMkLst>
        </pc:spChg>
        <pc:spChg chg="add mod">
          <ac:chgData name="Bianca Gomes da Silva" userId="ff7736813d184dd4" providerId="LiveId" clId="{BD29E709-F238-4662-BD66-6C563FC63CB0}" dt="2022-09-10T23:01:22.527" v="3224" actId="123"/>
          <ac:spMkLst>
            <pc:docMk/>
            <pc:sldMk cId="2315019972" sldId="267"/>
            <ac:spMk id="5" creationId="{9616E695-5FBB-85B9-76EE-1467ADB5A5C5}"/>
          </ac:spMkLst>
        </pc:spChg>
        <pc:spChg chg="mod">
          <ac:chgData name="Bianca Gomes da Silva" userId="ff7736813d184dd4" providerId="LiveId" clId="{BD29E709-F238-4662-BD66-6C563FC63CB0}" dt="2022-09-10T23:01:22.264" v="3223" actId="123"/>
          <ac:spMkLst>
            <pc:docMk/>
            <pc:sldMk cId="2315019972" sldId="267"/>
            <ac:spMk id="6" creationId="{5091262D-1181-CB2E-5B2D-C003D2511476}"/>
          </ac:spMkLst>
        </pc:spChg>
        <pc:spChg chg="mod">
          <ac:chgData name="Bianca Gomes da Silva" userId="ff7736813d184dd4" providerId="LiveId" clId="{BD29E709-F238-4662-BD66-6C563FC63CB0}" dt="2022-09-10T22:57:39.064" v="3177" actId="1076"/>
          <ac:spMkLst>
            <pc:docMk/>
            <pc:sldMk cId="2315019972" sldId="267"/>
            <ac:spMk id="25" creationId="{838C3FA4-778F-F1BF-7B07-34B6BAAF3D58}"/>
          </ac:spMkLst>
        </pc:spChg>
        <pc:spChg chg="mod">
          <ac:chgData name="Bianca Gomes da Silva" userId="ff7736813d184dd4" providerId="LiveId" clId="{BD29E709-F238-4662-BD66-6C563FC63CB0}" dt="2022-09-10T22:57:44.114" v="3178" actId="1076"/>
          <ac:spMkLst>
            <pc:docMk/>
            <pc:sldMk cId="2315019972" sldId="267"/>
            <ac:spMk id="29" creationId="{482953F1-9930-EE0A-48FD-1E8D0C19866F}"/>
          </ac:spMkLst>
        </pc:spChg>
      </pc:sldChg>
      <pc:sldChg chg="addSp delSp modSp add mod modTransition">
        <pc:chgData name="Bianca Gomes da Silva" userId="ff7736813d184dd4" providerId="LiveId" clId="{BD29E709-F238-4662-BD66-6C563FC63CB0}" dt="2022-09-10T23:10:03.396" v="3401" actId="207"/>
        <pc:sldMkLst>
          <pc:docMk/>
          <pc:sldMk cId="2156474114" sldId="268"/>
        </pc:sldMkLst>
        <pc:spChg chg="add mod">
          <ac:chgData name="Bianca Gomes da Silva" userId="ff7736813d184dd4" providerId="LiveId" clId="{BD29E709-F238-4662-BD66-6C563FC63CB0}" dt="2022-09-10T23:10:03.396" v="3401" actId="207"/>
          <ac:spMkLst>
            <pc:docMk/>
            <pc:sldMk cId="2156474114" sldId="268"/>
            <ac:spMk id="4" creationId="{9AE729A1-B0D9-9B78-746E-7B2403F8C725}"/>
          </ac:spMkLst>
        </pc:spChg>
        <pc:spChg chg="del">
          <ac:chgData name="Bianca Gomes da Silva" userId="ff7736813d184dd4" providerId="LiveId" clId="{BD29E709-F238-4662-BD66-6C563FC63CB0}" dt="2022-09-10T22:59:51.966" v="3205" actId="478"/>
          <ac:spMkLst>
            <pc:docMk/>
            <pc:sldMk cId="2156474114" sldId="268"/>
            <ac:spMk id="5" creationId="{9616E695-5FBB-85B9-76EE-1467ADB5A5C5}"/>
          </ac:spMkLst>
        </pc:spChg>
        <pc:spChg chg="mod">
          <ac:chgData name="Bianca Gomes da Silva" userId="ff7736813d184dd4" providerId="LiveId" clId="{BD29E709-F238-4662-BD66-6C563FC63CB0}" dt="2022-09-10T23:01:24.983" v="3227" actId="1076"/>
          <ac:spMkLst>
            <pc:docMk/>
            <pc:sldMk cId="2156474114" sldId="268"/>
            <ac:spMk id="6" creationId="{5091262D-1181-CB2E-5B2D-C003D2511476}"/>
          </ac:spMkLst>
        </pc:spChg>
        <pc:spChg chg="del">
          <ac:chgData name="Bianca Gomes da Silva" userId="ff7736813d184dd4" providerId="LiveId" clId="{BD29E709-F238-4662-BD66-6C563FC63CB0}" dt="2022-09-10T23:00:07.457" v="3210" actId="478"/>
          <ac:spMkLst>
            <pc:docMk/>
            <pc:sldMk cId="2156474114" sldId="268"/>
            <ac:spMk id="17" creationId="{D25541F3-F20C-5EA1-10A6-40CED2464A20}"/>
          </ac:spMkLst>
        </pc:spChg>
        <pc:spChg chg="del">
          <ac:chgData name="Bianca Gomes da Silva" userId="ff7736813d184dd4" providerId="LiveId" clId="{BD29E709-F238-4662-BD66-6C563FC63CB0}" dt="2022-09-10T23:00:06.271" v="3209" actId="478"/>
          <ac:spMkLst>
            <pc:docMk/>
            <pc:sldMk cId="2156474114" sldId="268"/>
            <ac:spMk id="19" creationId="{64D7E35E-1BDB-4BEA-3687-243629DCA88B}"/>
          </ac:spMkLst>
        </pc:spChg>
        <pc:spChg chg="del">
          <ac:chgData name="Bianca Gomes da Silva" userId="ff7736813d184dd4" providerId="LiveId" clId="{BD29E709-F238-4662-BD66-6C563FC63CB0}" dt="2022-09-10T23:00:04.631" v="3208" actId="478"/>
          <ac:spMkLst>
            <pc:docMk/>
            <pc:sldMk cId="2156474114" sldId="268"/>
            <ac:spMk id="21" creationId="{8236F155-1412-F03C-BE3E-20096F934856}"/>
          </ac:spMkLst>
        </pc:spChg>
        <pc:spChg chg="mod">
          <ac:chgData name="Bianca Gomes da Silva" userId="ff7736813d184dd4" providerId="LiveId" clId="{BD29E709-F238-4662-BD66-6C563FC63CB0}" dt="2022-09-10T22:59:56.109" v="3206" actId="1076"/>
          <ac:spMkLst>
            <pc:docMk/>
            <pc:sldMk cId="2156474114" sldId="268"/>
            <ac:spMk id="29" creationId="{482953F1-9930-EE0A-48FD-1E8D0C19866F}"/>
          </ac:spMkLst>
        </pc:spChg>
        <pc:spChg chg="mod">
          <ac:chgData name="Bianca Gomes da Silva" userId="ff7736813d184dd4" providerId="LiveId" clId="{BD29E709-F238-4662-BD66-6C563FC63CB0}" dt="2022-09-10T23:00:02.269" v="3207" actId="1076"/>
          <ac:spMkLst>
            <pc:docMk/>
            <pc:sldMk cId="2156474114" sldId="268"/>
            <ac:spMk id="31" creationId="{1E26A928-BD28-2F1A-D09F-8162461C5DA1}"/>
          </ac:spMkLst>
        </pc:spChg>
        <pc:graphicFrameChg chg="add mod modGraphic">
          <ac:chgData name="Bianca Gomes da Silva" userId="ff7736813d184dd4" providerId="LiveId" clId="{BD29E709-F238-4662-BD66-6C563FC63CB0}" dt="2022-09-10T23:04:19.505" v="3278" actId="2085"/>
          <ac:graphicFrameMkLst>
            <pc:docMk/>
            <pc:sldMk cId="2156474114" sldId="268"/>
            <ac:graphicFrameMk id="3" creationId="{16CC2907-29AE-F998-3D70-46CB3CF4D5CB}"/>
          </ac:graphicFrameMkLst>
        </pc:graphicFrameChg>
      </pc:sldChg>
      <pc:sldChg chg="addSp delSp modSp add mod modTransition delAnim modAnim">
        <pc:chgData name="Bianca Gomes da Silva" userId="ff7736813d184dd4" providerId="LiveId" clId="{BD29E709-F238-4662-BD66-6C563FC63CB0}" dt="2022-09-11T00:42:23.729" v="4392" actId="478"/>
        <pc:sldMkLst>
          <pc:docMk/>
          <pc:sldMk cId="2789985371" sldId="269"/>
        </pc:sldMkLst>
        <pc:spChg chg="add del mod">
          <ac:chgData name="Bianca Gomes da Silva" userId="ff7736813d184dd4" providerId="LiveId" clId="{BD29E709-F238-4662-BD66-6C563FC63CB0}" dt="2022-09-11T00:42:23.729" v="4392" actId="478"/>
          <ac:spMkLst>
            <pc:docMk/>
            <pc:sldMk cId="2789985371" sldId="269"/>
            <ac:spMk id="2" creationId="{62617469-8660-1CF8-5912-D78F4C27C28C}"/>
          </ac:spMkLst>
        </pc:spChg>
        <pc:spChg chg="add mod">
          <ac:chgData name="Bianca Gomes da Silva" userId="ff7736813d184dd4" providerId="LiveId" clId="{BD29E709-F238-4662-BD66-6C563FC63CB0}" dt="2022-09-10T23:02:43.799" v="3268" actId="20577"/>
          <ac:spMkLst>
            <pc:docMk/>
            <pc:sldMk cId="2789985371" sldId="269"/>
            <ac:spMk id="3" creationId="{962A98DE-4711-C10D-17A7-64AE23C76011}"/>
          </ac:spMkLst>
        </pc:spChg>
        <pc:spChg chg="add del mod">
          <ac:chgData name="Bianca Gomes da Silva" userId="ff7736813d184dd4" providerId="LiveId" clId="{BD29E709-F238-4662-BD66-6C563FC63CB0}" dt="2022-09-11T00:38:25.537" v="4295" actId="478"/>
          <ac:spMkLst>
            <pc:docMk/>
            <pc:sldMk cId="2789985371" sldId="269"/>
            <ac:spMk id="5" creationId="{399EC398-A1C9-3838-2407-CE55855211CF}"/>
          </ac:spMkLst>
        </pc:spChg>
        <pc:spChg chg="del">
          <ac:chgData name="Bianca Gomes da Silva" userId="ff7736813d184dd4" providerId="LiveId" clId="{BD29E709-F238-4662-BD66-6C563FC63CB0}" dt="2022-09-10T23:02:05.529" v="3235" actId="478"/>
          <ac:spMkLst>
            <pc:docMk/>
            <pc:sldMk cId="2789985371" sldId="269"/>
            <ac:spMk id="6" creationId="{5091262D-1181-CB2E-5B2D-C003D2511476}"/>
          </ac:spMkLst>
        </pc:spChg>
        <pc:spChg chg="del">
          <ac:chgData name="Bianca Gomes da Silva" userId="ff7736813d184dd4" providerId="LiveId" clId="{BD29E709-F238-4662-BD66-6C563FC63CB0}" dt="2022-09-10T23:02:08.388" v="3236" actId="478"/>
          <ac:spMkLst>
            <pc:docMk/>
            <pc:sldMk cId="2789985371" sldId="269"/>
            <ac:spMk id="9" creationId="{0A980B94-ACE8-374E-9782-45311C211689}"/>
          </ac:spMkLst>
        </pc:spChg>
        <pc:spChg chg="add del mod">
          <ac:chgData name="Bianca Gomes da Silva" userId="ff7736813d184dd4" providerId="LiveId" clId="{BD29E709-F238-4662-BD66-6C563FC63CB0}" dt="2022-09-11T00:37:32.355" v="4293" actId="478"/>
          <ac:spMkLst>
            <pc:docMk/>
            <pc:sldMk cId="2789985371" sldId="269"/>
            <ac:spMk id="14" creationId="{5ED3CEFC-3C52-830A-D95A-61F590B2397A}"/>
          </ac:spMkLst>
        </pc:spChg>
        <pc:spChg chg="del mod">
          <ac:chgData name="Bianca Gomes da Silva" userId="ff7736813d184dd4" providerId="LiveId" clId="{BD29E709-F238-4662-BD66-6C563FC63CB0}" dt="2022-09-10T23:02:03.357" v="3234" actId="478"/>
          <ac:spMkLst>
            <pc:docMk/>
            <pc:sldMk cId="2789985371" sldId="269"/>
            <ac:spMk id="25" creationId="{838C3FA4-778F-F1BF-7B07-34B6BAAF3D58}"/>
          </ac:spMkLst>
        </pc:spChg>
        <pc:spChg chg="del">
          <ac:chgData name="Bianca Gomes da Silva" userId="ff7736813d184dd4" providerId="LiveId" clId="{BD29E709-F238-4662-BD66-6C563FC63CB0}" dt="2022-09-10T23:02:00.310" v="3232" actId="478"/>
          <ac:spMkLst>
            <pc:docMk/>
            <pc:sldMk cId="2789985371" sldId="269"/>
            <ac:spMk id="29" creationId="{482953F1-9930-EE0A-48FD-1E8D0C19866F}"/>
          </ac:spMkLst>
        </pc:spChg>
        <pc:spChg chg="del">
          <ac:chgData name="Bianca Gomes da Silva" userId="ff7736813d184dd4" providerId="LiveId" clId="{BD29E709-F238-4662-BD66-6C563FC63CB0}" dt="2022-09-10T23:01:59.441" v="3231" actId="478"/>
          <ac:spMkLst>
            <pc:docMk/>
            <pc:sldMk cId="2789985371" sldId="269"/>
            <ac:spMk id="31" creationId="{1E26A928-BD28-2F1A-D09F-8162461C5DA1}"/>
          </ac:spMkLst>
        </pc:spChg>
        <pc:graphicFrameChg chg="add del mod modGraphic">
          <ac:chgData name="Bianca Gomes da Silva" userId="ff7736813d184dd4" providerId="LiveId" clId="{BD29E709-F238-4662-BD66-6C563FC63CB0}" dt="2022-09-11T00:09:38.726" v="3904" actId="478"/>
          <ac:graphicFrameMkLst>
            <pc:docMk/>
            <pc:sldMk cId="2789985371" sldId="269"/>
            <ac:graphicFrameMk id="10" creationId="{A9AF6B2E-BF14-FAE7-8AA8-528BBF241F1A}"/>
          </ac:graphicFrameMkLst>
        </pc:graphicFrameChg>
        <pc:graphicFrameChg chg="add del mod modGraphic">
          <ac:chgData name="Bianca Gomes da Silva" userId="ff7736813d184dd4" providerId="LiveId" clId="{BD29E709-F238-4662-BD66-6C563FC63CB0}" dt="2022-09-11T00:09:47.845" v="3907" actId="478"/>
          <ac:graphicFrameMkLst>
            <pc:docMk/>
            <pc:sldMk cId="2789985371" sldId="269"/>
            <ac:graphicFrameMk id="12" creationId="{2B223053-B124-D6A5-E8C2-4D75BD5CAAD6}"/>
          </ac:graphicFrameMkLst>
        </pc:graphicFrameChg>
        <pc:picChg chg="add mod">
          <ac:chgData name="Bianca Gomes da Silva" userId="ff7736813d184dd4" providerId="LiveId" clId="{BD29E709-F238-4662-BD66-6C563FC63CB0}" dt="2022-09-11T00:11:00.210" v="3917" actId="1076"/>
          <ac:picMkLst>
            <pc:docMk/>
            <pc:sldMk cId="2789985371" sldId="269"/>
            <ac:picMk id="1026" creationId="{33DEDE3B-64CB-280C-B850-F8F79B107BFF}"/>
          </ac:picMkLst>
        </pc:picChg>
        <pc:picChg chg="add mod">
          <ac:chgData name="Bianca Gomes da Silva" userId="ff7736813d184dd4" providerId="LiveId" clId="{BD29E709-F238-4662-BD66-6C563FC63CB0}" dt="2022-09-11T00:11:03.646" v="3918" actId="1076"/>
          <ac:picMkLst>
            <pc:docMk/>
            <pc:sldMk cId="2789985371" sldId="269"/>
            <ac:picMk id="1028" creationId="{AB4E4253-890C-C576-807A-8E03E7CEE378}"/>
          </ac:picMkLst>
        </pc:picChg>
        <pc:picChg chg="add mod">
          <ac:chgData name="Bianca Gomes da Silva" userId="ff7736813d184dd4" providerId="LiveId" clId="{BD29E709-F238-4662-BD66-6C563FC63CB0}" dt="2022-09-10T23:05:09.147" v="3335" actId="1076"/>
          <ac:picMkLst>
            <pc:docMk/>
            <pc:sldMk cId="2789985371" sldId="269"/>
            <ac:picMk id="2050" creationId="{3BB22B86-6AD8-D86A-1A20-5FF670A6BB08}"/>
          </ac:picMkLst>
        </pc:picChg>
      </pc:sldChg>
      <pc:sldChg chg="new del">
        <pc:chgData name="Bianca Gomes da Silva" userId="ff7736813d184dd4" providerId="LiveId" clId="{BD29E709-F238-4662-BD66-6C563FC63CB0}" dt="2022-09-10T23:01:55.207" v="3229" actId="680"/>
        <pc:sldMkLst>
          <pc:docMk/>
          <pc:sldMk cId="4158336325" sldId="269"/>
        </pc:sldMkLst>
      </pc:sldChg>
      <pc:sldChg chg="addSp delSp modSp add del mod setBg">
        <pc:chgData name="Bianca Gomes da Silva" userId="ff7736813d184dd4" providerId="LiveId" clId="{BD29E709-F238-4662-BD66-6C563FC63CB0}" dt="2022-09-11T00:09:42.697" v="3905" actId="47"/>
        <pc:sldMkLst>
          <pc:docMk/>
          <pc:sldMk cId="1383046917" sldId="270"/>
        </pc:sldMkLst>
        <pc:spChg chg="del">
          <ac:chgData name="Bianca Gomes da Silva" userId="ff7736813d184dd4" providerId="LiveId" clId="{BD29E709-F238-4662-BD66-6C563FC63CB0}" dt="2022-09-10T23:05:35.279" v="3340" actId="478"/>
          <ac:spMkLst>
            <pc:docMk/>
            <pc:sldMk cId="1383046917" sldId="270"/>
            <ac:spMk id="3" creationId="{962A98DE-4711-C10D-17A7-64AE23C76011}"/>
          </ac:spMkLst>
        </pc:spChg>
        <pc:spChg chg="del">
          <ac:chgData name="Bianca Gomes da Silva" userId="ff7736813d184dd4" providerId="LiveId" clId="{BD29E709-F238-4662-BD66-6C563FC63CB0}" dt="2022-09-10T23:05:33.663" v="3339" actId="478"/>
          <ac:spMkLst>
            <pc:docMk/>
            <pc:sldMk cId="1383046917" sldId="270"/>
            <ac:spMk id="5" creationId="{399EC398-A1C9-3838-2407-CE55855211CF}"/>
          </ac:spMkLst>
        </pc:spChg>
        <pc:picChg chg="del">
          <ac:chgData name="Bianca Gomes da Silva" userId="ff7736813d184dd4" providerId="LiveId" clId="{BD29E709-F238-4662-BD66-6C563FC63CB0}" dt="2022-09-10T23:05:32.258" v="3338" actId="478"/>
          <ac:picMkLst>
            <pc:docMk/>
            <pc:sldMk cId="1383046917" sldId="270"/>
            <ac:picMk id="2050" creationId="{3BB22B86-6AD8-D86A-1A20-5FF670A6BB08}"/>
          </ac:picMkLst>
        </pc:picChg>
        <pc:picChg chg="add mod">
          <ac:chgData name="Bianca Gomes da Silva" userId="ff7736813d184dd4" providerId="LiveId" clId="{BD29E709-F238-4662-BD66-6C563FC63CB0}" dt="2022-09-10T23:05:50.639" v="3344" actId="1076"/>
          <ac:picMkLst>
            <pc:docMk/>
            <pc:sldMk cId="1383046917" sldId="270"/>
            <ac:picMk id="4098" creationId="{A22A0376-9649-E1B4-DB30-79C9F270C5DF}"/>
          </ac:picMkLst>
        </pc:picChg>
      </pc:sldChg>
      <pc:sldChg chg="addSp modSp new del">
        <pc:chgData name="Bianca Gomes da Silva" userId="ff7736813d184dd4" providerId="LiveId" clId="{BD29E709-F238-4662-BD66-6C563FC63CB0}" dt="2022-09-11T00:09:44.795" v="3906" actId="47"/>
        <pc:sldMkLst>
          <pc:docMk/>
          <pc:sldMk cId="1692843317" sldId="271"/>
        </pc:sldMkLst>
        <pc:picChg chg="add mod">
          <ac:chgData name="Bianca Gomes da Silva" userId="ff7736813d184dd4" providerId="LiveId" clId="{BD29E709-F238-4662-BD66-6C563FC63CB0}" dt="2022-09-10T23:07:00.731" v="3357" actId="1076"/>
          <ac:picMkLst>
            <pc:docMk/>
            <pc:sldMk cId="1692843317" sldId="271"/>
            <ac:picMk id="5122" creationId="{E6FCD6AE-3EC3-E0FC-A23F-CB617A6BAB2C}"/>
          </ac:picMkLst>
        </pc:picChg>
      </pc:sldChg>
      <pc:sldChg chg="addSp delSp modSp new mod modTransition setBg">
        <pc:chgData name="Bianca Gomes da Silva" userId="ff7736813d184dd4" providerId="LiveId" clId="{BD29E709-F238-4662-BD66-6C563FC63CB0}" dt="2022-09-11T01:13:17.888" v="4890" actId="166"/>
        <pc:sldMkLst>
          <pc:docMk/>
          <pc:sldMk cId="4139693042" sldId="272"/>
        </pc:sldMkLst>
        <pc:spChg chg="add mod ord">
          <ac:chgData name="Bianca Gomes da Silva" userId="ff7736813d184dd4" providerId="LiveId" clId="{BD29E709-F238-4662-BD66-6C563FC63CB0}" dt="2022-09-11T01:13:17.888" v="4890" actId="166"/>
          <ac:spMkLst>
            <pc:docMk/>
            <pc:sldMk cId="4139693042" sldId="272"/>
            <ac:spMk id="5" creationId="{1D5DC10F-43EB-1269-E532-463376041903}"/>
          </ac:spMkLst>
        </pc:spChg>
        <pc:spChg chg="add mod">
          <ac:chgData name="Bianca Gomes da Silva" userId="ff7736813d184dd4" providerId="LiveId" clId="{BD29E709-F238-4662-BD66-6C563FC63CB0}" dt="2022-09-10T23:21:50.284" v="3557" actId="12788"/>
          <ac:spMkLst>
            <pc:docMk/>
            <pc:sldMk cId="4139693042" sldId="272"/>
            <ac:spMk id="7" creationId="{5A5EAAF4-E08C-08C7-E43C-11269234F16B}"/>
          </ac:spMkLst>
        </pc:spChg>
        <pc:spChg chg="add del mod">
          <ac:chgData name="Bianca Gomes da Silva" userId="ff7736813d184dd4" providerId="LiveId" clId="{BD29E709-F238-4662-BD66-6C563FC63CB0}" dt="2022-09-10T23:18:49.489" v="3524" actId="478"/>
          <ac:spMkLst>
            <pc:docMk/>
            <pc:sldMk cId="4139693042" sldId="272"/>
            <ac:spMk id="9" creationId="{DD7E5903-6827-E277-88A1-E276DF7E364A}"/>
          </ac:spMkLst>
        </pc:spChg>
        <pc:spChg chg="add mod">
          <ac:chgData name="Bianca Gomes da Silva" userId="ff7736813d184dd4" providerId="LiveId" clId="{BD29E709-F238-4662-BD66-6C563FC63CB0}" dt="2022-09-10T23:22:04.767" v="3560" actId="1076"/>
          <ac:spMkLst>
            <pc:docMk/>
            <pc:sldMk cId="4139693042" sldId="272"/>
            <ac:spMk id="11" creationId="{27804779-E7B8-638F-B34A-7EB4E533F0B8}"/>
          </ac:spMkLst>
        </pc:spChg>
        <pc:spChg chg="add del">
          <ac:chgData name="Bianca Gomes da Silva" userId="ff7736813d184dd4" providerId="LiveId" clId="{BD29E709-F238-4662-BD66-6C563FC63CB0}" dt="2022-09-10T23:18:21.119" v="3508" actId="478"/>
          <ac:spMkLst>
            <pc:docMk/>
            <pc:sldMk cId="4139693042" sldId="272"/>
            <ac:spMk id="13" creationId="{055CB350-8BB7-120D-15D2-87509EB3042E}"/>
          </ac:spMkLst>
        </pc:spChg>
        <pc:spChg chg="add del mod">
          <ac:chgData name="Bianca Gomes da Silva" userId="ff7736813d184dd4" providerId="LiveId" clId="{BD29E709-F238-4662-BD66-6C563FC63CB0}" dt="2022-09-10T23:21:28.550" v="3551" actId="478"/>
          <ac:spMkLst>
            <pc:docMk/>
            <pc:sldMk cId="4139693042" sldId="272"/>
            <ac:spMk id="15" creationId="{5DF3A06A-5823-D26E-D903-9616D2163997}"/>
          </ac:spMkLst>
        </pc:spChg>
        <pc:spChg chg="add mod">
          <ac:chgData name="Bianca Gomes da Silva" userId="ff7736813d184dd4" providerId="LiveId" clId="{BD29E709-F238-4662-BD66-6C563FC63CB0}" dt="2022-09-10T23:22:10.825" v="3562" actId="1076"/>
          <ac:spMkLst>
            <pc:docMk/>
            <pc:sldMk cId="4139693042" sldId="272"/>
            <ac:spMk id="17" creationId="{3C4A2BD7-6212-A133-4010-0BD504D7A2DB}"/>
          </ac:spMkLst>
        </pc:spChg>
        <pc:spChg chg="add mod ord">
          <ac:chgData name="Bianca Gomes da Silva" userId="ff7736813d184dd4" providerId="LiveId" clId="{BD29E709-F238-4662-BD66-6C563FC63CB0}" dt="2022-09-10T23:24:59.552" v="3590" actId="207"/>
          <ac:spMkLst>
            <pc:docMk/>
            <pc:sldMk cId="4139693042" sldId="272"/>
            <ac:spMk id="21" creationId="{061D01BC-0066-57AB-06C9-6DEA2431E288}"/>
          </ac:spMkLst>
        </pc:spChg>
        <pc:spChg chg="add mod ord">
          <ac:chgData name="Bianca Gomes da Silva" userId="ff7736813d184dd4" providerId="LiveId" clId="{BD29E709-F238-4662-BD66-6C563FC63CB0}" dt="2022-09-10T23:25:07.343" v="3596" actId="207"/>
          <ac:spMkLst>
            <pc:docMk/>
            <pc:sldMk cId="4139693042" sldId="272"/>
            <ac:spMk id="23" creationId="{D74CA3EB-FFF6-5087-2FA2-22C4B58C4707}"/>
          </ac:spMkLst>
        </pc:spChg>
        <pc:spChg chg="add mod ord">
          <ac:chgData name="Bianca Gomes da Silva" userId="ff7736813d184dd4" providerId="LiveId" clId="{BD29E709-F238-4662-BD66-6C563FC63CB0}" dt="2022-09-10T23:25:03.006" v="3593" actId="207"/>
          <ac:spMkLst>
            <pc:docMk/>
            <pc:sldMk cId="4139693042" sldId="272"/>
            <ac:spMk id="25" creationId="{923BF28A-784B-75EC-FE67-C40DD3D7852E}"/>
          </ac:spMkLst>
        </pc:spChg>
        <pc:spChg chg="add mod ord">
          <ac:chgData name="Bianca Gomes da Silva" userId="ff7736813d184dd4" providerId="LiveId" clId="{BD29E709-F238-4662-BD66-6C563FC63CB0}" dt="2022-09-10T23:25:40.610" v="3600" actId="207"/>
          <ac:spMkLst>
            <pc:docMk/>
            <pc:sldMk cId="4139693042" sldId="272"/>
            <ac:spMk id="27" creationId="{61802185-2FCC-426D-BBF6-06D52887EFB1}"/>
          </ac:spMkLst>
        </pc:spChg>
        <pc:spChg chg="add mod ord">
          <ac:chgData name="Bianca Gomes da Silva" userId="ff7736813d184dd4" providerId="LiveId" clId="{BD29E709-F238-4662-BD66-6C563FC63CB0}" dt="2022-09-10T23:25:46.947" v="3609" actId="171"/>
          <ac:spMkLst>
            <pc:docMk/>
            <pc:sldMk cId="4139693042" sldId="272"/>
            <ac:spMk id="29" creationId="{A9C2B372-80C8-8218-EB51-16F6B3853E95}"/>
          </ac:spMkLst>
        </pc:spChg>
        <pc:picChg chg="add">
          <ac:chgData name="Bianca Gomes da Silva" userId="ff7736813d184dd4" providerId="LiveId" clId="{BD29E709-F238-4662-BD66-6C563FC63CB0}" dt="2022-09-10T23:12:43.742" v="3426" actId="22"/>
          <ac:picMkLst>
            <pc:docMk/>
            <pc:sldMk cId="4139693042" sldId="272"/>
            <ac:picMk id="3" creationId="{B168FC38-8B48-121F-D387-17BE1E10A200}"/>
          </ac:picMkLst>
        </pc:picChg>
        <pc:picChg chg="add mod">
          <ac:chgData name="Bianca Gomes da Silva" userId="ff7736813d184dd4" providerId="LiveId" clId="{BD29E709-F238-4662-BD66-6C563FC63CB0}" dt="2022-09-10T23:23:28.461" v="3568" actId="1076"/>
          <ac:picMkLst>
            <pc:docMk/>
            <pc:sldMk cId="4139693042" sldId="272"/>
            <ac:picMk id="19" creationId="{FC205CC1-CC7A-77D8-DC38-735D23B12337}"/>
          </ac:picMkLst>
        </pc:picChg>
      </pc:sldChg>
      <pc:sldChg chg="addSp delSp modSp add mod modTransition setBg">
        <pc:chgData name="Bianca Gomes da Silva" userId="ff7736813d184dd4" providerId="LiveId" clId="{BD29E709-F238-4662-BD66-6C563FC63CB0}" dt="2022-09-10T23:38:21.661" v="3798" actId="113"/>
        <pc:sldMkLst>
          <pc:docMk/>
          <pc:sldMk cId="4234146438" sldId="273"/>
        </pc:sldMkLst>
        <pc:spChg chg="add mod">
          <ac:chgData name="Bianca Gomes da Silva" userId="ff7736813d184dd4" providerId="LiveId" clId="{BD29E709-F238-4662-BD66-6C563FC63CB0}" dt="2022-09-10T23:30:59.915" v="3673" actId="20577"/>
          <ac:spMkLst>
            <pc:docMk/>
            <pc:sldMk cId="4234146438" sldId="273"/>
            <ac:spMk id="4" creationId="{E762D22C-B25E-9E9B-F332-DA63168B7C0E}"/>
          </ac:spMkLst>
        </pc:spChg>
        <pc:spChg chg="add del">
          <ac:chgData name="Bianca Gomes da Silva" userId="ff7736813d184dd4" providerId="LiveId" clId="{BD29E709-F238-4662-BD66-6C563FC63CB0}" dt="2022-09-10T23:27:45.626" v="3633" actId="478"/>
          <ac:spMkLst>
            <pc:docMk/>
            <pc:sldMk cId="4234146438" sldId="273"/>
            <ac:spMk id="5" creationId="{1D5DC10F-43EB-1269-E532-463376041903}"/>
          </ac:spMkLst>
        </pc:spChg>
        <pc:spChg chg="add mod">
          <ac:chgData name="Bianca Gomes da Silva" userId="ff7736813d184dd4" providerId="LiveId" clId="{BD29E709-F238-4662-BD66-6C563FC63CB0}" dt="2022-09-10T23:38:01.879" v="3794" actId="113"/>
          <ac:spMkLst>
            <pc:docMk/>
            <pc:sldMk cId="4234146438" sldId="273"/>
            <ac:spMk id="6" creationId="{E874518A-288E-849E-CF7A-EA6212A600E6}"/>
          </ac:spMkLst>
        </pc:spChg>
        <pc:spChg chg="del">
          <ac:chgData name="Bianca Gomes da Silva" userId="ff7736813d184dd4" providerId="LiveId" clId="{BD29E709-F238-4662-BD66-6C563FC63CB0}" dt="2022-09-10T23:26:58.011" v="3618" actId="478"/>
          <ac:spMkLst>
            <pc:docMk/>
            <pc:sldMk cId="4234146438" sldId="273"/>
            <ac:spMk id="7" creationId="{5A5EAAF4-E08C-08C7-E43C-11269234F16B}"/>
          </ac:spMkLst>
        </pc:spChg>
        <pc:spChg chg="add mod">
          <ac:chgData name="Bianca Gomes da Silva" userId="ff7736813d184dd4" providerId="LiveId" clId="{BD29E709-F238-4662-BD66-6C563FC63CB0}" dt="2022-09-10T23:38:21.661" v="3798" actId="113"/>
          <ac:spMkLst>
            <pc:docMk/>
            <pc:sldMk cId="4234146438" sldId="273"/>
            <ac:spMk id="8" creationId="{88708F39-B6F8-5D9B-1820-37C3CB7039EC}"/>
          </ac:spMkLst>
        </pc:spChg>
        <pc:spChg chg="add mod">
          <ac:chgData name="Bianca Gomes da Silva" userId="ff7736813d184dd4" providerId="LiveId" clId="{BD29E709-F238-4662-BD66-6C563FC63CB0}" dt="2022-09-10T23:37:48.579" v="3793" actId="403"/>
          <ac:spMkLst>
            <pc:docMk/>
            <pc:sldMk cId="4234146438" sldId="273"/>
            <ac:spMk id="10" creationId="{94CDF391-43C4-F6AA-3EAB-88735C6206E9}"/>
          </ac:spMkLst>
        </pc:spChg>
        <pc:spChg chg="add del">
          <ac:chgData name="Bianca Gomes da Silva" userId="ff7736813d184dd4" providerId="LiveId" clId="{BD29E709-F238-4662-BD66-6C563FC63CB0}" dt="2022-09-10T23:27:44.973" v="3632" actId="478"/>
          <ac:spMkLst>
            <pc:docMk/>
            <pc:sldMk cId="4234146438" sldId="273"/>
            <ac:spMk id="11" creationId="{27804779-E7B8-638F-B34A-7EB4E533F0B8}"/>
          </ac:spMkLst>
        </pc:spChg>
        <pc:spChg chg="del">
          <ac:chgData name="Bianca Gomes da Silva" userId="ff7736813d184dd4" providerId="LiveId" clId="{BD29E709-F238-4662-BD66-6C563FC63CB0}" dt="2022-09-10T23:26:53.450" v="3615" actId="478"/>
          <ac:spMkLst>
            <pc:docMk/>
            <pc:sldMk cId="4234146438" sldId="273"/>
            <ac:spMk id="17" creationId="{3C4A2BD7-6212-A133-4010-0BD504D7A2DB}"/>
          </ac:spMkLst>
        </pc:spChg>
        <pc:spChg chg="add del">
          <ac:chgData name="Bianca Gomes da Silva" userId="ff7736813d184dd4" providerId="LiveId" clId="{BD29E709-F238-4662-BD66-6C563FC63CB0}" dt="2022-09-10T23:27:46.345" v="3634" actId="478"/>
          <ac:spMkLst>
            <pc:docMk/>
            <pc:sldMk cId="4234146438" sldId="273"/>
            <ac:spMk id="21" creationId="{061D01BC-0066-57AB-06C9-6DEA2431E288}"/>
          </ac:spMkLst>
        </pc:spChg>
        <pc:spChg chg="del">
          <ac:chgData name="Bianca Gomes da Silva" userId="ff7736813d184dd4" providerId="LiveId" clId="{BD29E709-F238-4662-BD66-6C563FC63CB0}" dt="2022-09-10T23:26:56.799" v="3617" actId="478"/>
          <ac:spMkLst>
            <pc:docMk/>
            <pc:sldMk cId="4234146438" sldId="273"/>
            <ac:spMk id="23" creationId="{D74CA3EB-FFF6-5087-2FA2-22C4B58C4707}"/>
          </ac:spMkLst>
        </pc:spChg>
        <pc:spChg chg="del">
          <ac:chgData name="Bianca Gomes da Silva" userId="ff7736813d184dd4" providerId="LiveId" clId="{BD29E709-F238-4662-BD66-6C563FC63CB0}" dt="2022-09-10T23:26:59.850" v="3619" actId="478"/>
          <ac:spMkLst>
            <pc:docMk/>
            <pc:sldMk cId="4234146438" sldId="273"/>
            <ac:spMk id="25" creationId="{923BF28A-784B-75EC-FE67-C40DD3D7852E}"/>
          </ac:spMkLst>
        </pc:spChg>
        <pc:spChg chg="mod">
          <ac:chgData name="Bianca Gomes da Silva" userId="ff7736813d184dd4" providerId="LiveId" clId="{BD29E709-F238-4662-BD66-6C563FC63CB0}" dt="2022-09-10T23:33:47.641" v="3698"/>
          <ac:spMkLst>
            <pc:docMk/>
            <pc:sldMk cId="4234146438" sldId="273"/>
            <ac:spMk id="27" creationId="{61802185-2FCC-426D-BBF6-06D52887EFB1}"/>
          </ac:spMkLst>
        </pc:spChg>
        <pc:spChg chg="del">
          <ac:chgData name="Bianca Gomes da Silva" userId="ff7736813d184dd4" providerId="LiveId" clId="{BD29E709-F238-4662-BD66-6C563FC63CB0}" dt="2022-09-10T23:27:52.501" v="3636" actId="478"/>
          <ac:spMkLst>
            <pc:docMk/>
            <pc:sldMk cId="4234146438" sldId="273"/>
            <ac:spMk id="29" creationId="{A9C2B372-80C8-8218-EB51-16F6B3853E95}"/>
          </ac:spMkLst>
        </pc:spChg>
        <pc:picChg chg="del">
          <ac:chgData name="Bianca Gomes da Silva" userId="ff7736813d184dd4" providerId="LiveId" clId="{BD29E709-F238-4662-BD66-6C563FC63CB0}" dt="2022-09-10T23:26:54.990" v="3616" actId="478"/>
          <ac:picMkLst>
            <pc:docMk/>
            <pc:sldMk cId="4234146438" sldId="273"/>
            <ac:picMk id="19" creationId="{FC205CC1-CC7A-77D8-DC38-735D23B12337}"/>
          </ac:picMkLst>
        </pc:picChg>
      </pc:sldChg>
      <pc:sldChg chg="addSp modSp new mod modTransition setBg">
        <pc:chgData name="Bianca Gomes da Silva" userId="ff7736813d184dd4" providerId="LiveId" clId="{BD29E709-F238-4662-BD66-6C563FC63CB0}" dt="2022-09-10T23:46:44.430" v="3877" actId="207"/>
        <pc:sldMkLst>
          <pc:docMk/>
          <pc:sldMk cId="66503405" sldId="274"/>
        </pc:sldMkLst>
        <pc:spChg chg="add mod">
          <ac:chgData name="Bianca Gomes da Silva" userId="ff7736813d184dd4" providerId="LiveId" clId="{BD29E709-F238-4662-BD66-6C563FC63CB0}" dt="2022-09-10T23:41:38.934" v="3802" actId="207"/>
          <ac:spMkLst>
            <pc:docMk/>
            <pc:sldMk cId="66503405" sldId="274"/>
            <ac:spMk id="2" creationId="{8F57820C-068A-DF3F-60CF-FF09083A0862}"/>
          </ac:spMkLst>
        </pc:spChg>
        <pc:spChg chg="add mod">
          <ac:chgData name="Bianca Gomes da Silva" userId="ff7736813d184dd4" providerId="LiveId" clId="{BD29E709-F238-4662-BD66-6C563FC63CB0}" dt="2022-09-10T23:43:27.869" v="3830" actId="403"/>
          <ac:spMkLst>
            <pc:docMk/>
            <pc:sldMk cId="66503405" sldId="274"/>
            <ac:spMk id="4" creationId="{15B191CC-42C4-CB67-0DB8-FF70B8E990E5}"/>
          </ac:spMkLst>
        </pc:spChg>
        <pc:spChg chg="add mod">
          <ac:chgData name="Bianca Gomes da Silva" userId="ff7736813d184dd4" providerId="LiveId" clId="{BD29E709-F238-4662-BD66-6C563FC63CB0}" dt="2022-09-10T23:46:44.430" v="3877" actId="207"/>
          <ac:spMkLst>
            <pc:docMk/>
            <pc:sldMk cId="66503405" sldId="274"/>
            <ac:spMk id="6" creationId="{414A2354-46B2-1F67-B183-B5C42AC565A4}"/>
          </ac:spMkLst>
        </pc:spChg>
      </pc:sldChg>
      <pc:sldChg chg="addSp delSp modSp new mod modTransition setBg">
        <pc:chgData name="Bianca Gomes da Silva" userId="ff7736813d184dd4" providerId="LiveId" clId="{BD29E709-F238-4662-BD66-6C563FC63CB0}" dt="2022-09-11T00:30:02.818" v="4207" actId="404"/>
        <pc:sldMkLst>
          <pc:docMk/>
          <pc:sldMk cId="321031825" sldId="275"/>
        </pc:sldMkLst>
        <pc:spChg chg="add mod">
          <ac:chgData name="Bianca Gomes da Silva" userId="ff7736813d184dd4" providerId="LiveId" clId="{BD29E709-F238-4662-BD66-6C563FC63CB0}" dt="2022-09-11T00:21:55.033" v="3969" actId="14100"/>
          <ac:spMkLst>
            <pc:docMk/>
            <pc:sldMk cId="321031825" sldId="275"/>
            <ac:spMk id="3" creationId="{B358438D-09A8-7EAD-76C7-EA72D1163473}"/>
          </ac:spMkLst>
        </pc:spChg>
        <pc:spChg chg="add mod">
          <ac:chgData name="Bianca Gomes da Silva" userId="ff7736813d184dd4" providerId="LiveId" clId="{BD29E709-F238-4662-BD66-6C563FC63CB0}" dt="2022-09-11T00:23:41.896" v="3974" actId="207"/>
          <ac:spMkLst>
            <pc:docMk/>
            <pc:sldMk cId="321031825" sldId="275"/>
            <ac:spMk id="4" creationId="{85D33D87-159E-15FA-CE2F-4D7C22F4D7D3}"/>
          </ac:spMkLst>
        </pc:spChg>
        <pc:spChg chg="add mod">
          <ac:chgData name="Bianca Gomes da Silva" userId="ff7736813d184dd4" providerId="LiveId" clId="{BD29E709-F238-4662-BD66-6C563FC63CB0}" dt="2022-09-11T00:24:24.403" v="3984" actId="14100"/>
          <ac:spMkLst>
            <pc:docMk/>
            <pc:sldMk cId="321031825" sldId="275"/>
            <ac:spMk id="7" creationId="{992ED6C2-DB10-1B04-6A40-3E620F89FE1E}"/>
          </ac:spMkLst>
        </pc:spChg>
        <pc:spChg chg="add mod">
          <ac:chgData name="Bianca Gomes da Silva" userId="ff7736813d184dd4" providerId="LiveId" clId="{BD29E709-F238-4662-BD66-6C563FC63CB0}" dt="2022-09-11T00:29:59.083" v="4206" actId="1076"/>
          <ac:spMkLst>
            <pc:docMk/>
            <pc:sldMk cId="321031825" sldId="275"/>
            <ac:spMk id="13" creationId="{D918F794-88AF-E3EF-8E4C-0A011494CE81}"/>
          </ac:spMkLst>
        </pc:spChg>
        <pc:spChg chg="add mod">
          <ac:chgData name="Bianca Gomes da Silva" userId="ff7736813d184dd4" providerId="LiveId" clId="{BD29E709-F238-4662-BD66-6C563FC63CB0}" dt="2022-09-11T00:27:15.108" v="4005" actId="197"/>
          <ac:spMkLst>
            <pc:docMk/>
            <pc:sldMk cId="321031825" sldId="275"/>
            <ac:spMk id="14" creationId="{8616C3B2-F740-97E8-82E0-C4125AA8DA73}"/>
          </ac:spMkLst>
        </pc:spChg>
        <pc:spChg chg="add mod">
          <ac:chgData name="Bianca Gomes da Silva" userId="ff7736813d184dd4" providerId="LiveId" clId="{BD29E709-F238-4662-BD66-6C563FC63CB0}" dt="2022-09-11T00:30:02.818" v="4207" actId="404"/>
          <ac:spMkLst>
            <pc:docMk/>
            <pc:sldMk cId="321031825" sldId="275"/>
            <ac:spMk id="16" creationId="{3EAA6667-D0AF-00E5-5154-C1D73E9EFAEE}"/>
          </ac:spMkLst>
        </pc:spChg>
        <pc:picChg chg="add">
          <ac:chgData name="Bianca Gomes da Silva" userId="ff7736813d184dd4" providerId="LiveId" clId="{BD29E709-F238-4662-BD66-6C563FC63CB0}" dt="2022-09-11T00:23:08.715" v="3972" actId="22"/>
          <ac:picMkLst>
            <pc:docMk/>
            <pc:sldMk cId="321031825" sldId="275"/>
            <ac:picMk id="6" creationId="{BE903F2C-9EE3-87EF-F069-CFE1D4F7433A}"/>
          </ac:picMkLst>
        </pc:picChg>
        <pc:cxnChg chg="add del mod">
          <ac:chgData name="Bianca Gomes da Silva" userId="ff7736813d184dd4" providerId="LiveId" clId="{BD29E709-F238-4662-BD66-6C563FC63CB0}" dt="2022-09-11T00:24:54.277" v="3986" actId="11529"/>
          <ac:cxnSpMkLst>
            <pc:docMk/>
            <pc:sldMk cId="321031825" sldId="275"/>
            <ac:cxnSpMk id="9" creationId="{96909B9D-61DC-0432-582E-CA4CA7440550}"/>
          </ac:cxnSpMkLst>
        </pc:cxnChg>
        <pc:cxnChg chg="add mod">
          <ac:chgData name="Bianca Gomes da Silva" userId="ff7736813d184dd4" providerId="LiveId" clId="{BD29E709-F238-4662-BD66-6C563FC63CB0}" dt="2022-09-11T00:25:16.433" v="3989" actId="208"/>
          <ac:cxnSpMkLst>
            <pc:docMk/>
            <pc:sldMk cId="321031825" sldId="275"/>
            <ac:cxnSpMk id="11" creationId="{BD08CDD1-88BB-3323-3DF0-318366A64769}"/>
          </ac:cxnSpMkLst>
        </pc:cxnChg>
        <pc:cxnChg chg="add mod">
          <ac:chgData name="Bianca Gomes da Silva" userId="ff7736813d184dd4" providerId="LiveId" clId="{BD29E709-F238-4662-BD66-6C563FC63CB0}" dt="2022-09-11T00:27:39.660" v="4010" actId="1076"/>
          <ac:cxnSpMkLst>
            <pc:docMk/>
            <pc:sldMk cId="321031825" sldId="275"/>
            <ac:cxnSpMk id="15" creationId="{686E780C-6091-CA37-CBF9-D647A46F3636}"/>
          </ac:cxnSpMkLst>
        </pc:cxnChg>
      </pc:sldChg>
      <pc:sldChg chg="delSp modSp add mod setBg delAnim">
        <pc:chgData name="Bianca Gomes da Silva" userId="ff7736813d184dd4" providerId="LiveId" clId="{BD29E709-F238-4662-BD66-6C563FC63CB0}" dt="2022-09-11T00:11:48.430" v="3928"/>
        <pc:sldMkLst>
          <pc:docMk/>
          <pc:sldMk cId="149028213" sldId="276"/>
        </pc:sldMkLst>
        <pc:spChg chg="del">
          <ac:chgData name="Bianca Gomes da Silva" userId="ff7736813d184dd4" providerId="LiveId" clId="{BD29E709-F238-4662-BD66-6C563FC63CB0}" dt="2022-09-11T00:11:24.337" v="3923" actId="478"/>
          <ac:spMkLst>
            <pc:docMk/>
            <pc:sldMk cId="149028213" sldId="276"/>
            <ac:spMk id="3" creationId="{962A98DE-4711-C10D-17A7-64AE23C76011}"/>
          </ac:spMkLst>
        </pc:spChg>
        <pc:spChg chg="del">
          <ac:chgData name="Bianca Gomes da Silva" userId="ff7736813d184dd4" providerId="LiveId" clId="{BD29E709-F238-4662-BD66-6C563FC63CB0}" dt="2022-09-11T00:11:22.879" v="3922" actId="478"/>
          <ac:spMkLst>
            <pc:docMk/>
            <pc:sldMk cId="149028213" sldId="276"/>
            <ac:spMk id="5" creationId="{399EC398-A1C9-3838-2407-CE55855211CF}"/>
          </ac:spMkLst>
        </pc:spChg>
        <pc:spChg chg="del">
          <ac:chgData name="Bianca Gomes da Silva" userId="ff7736813d184dd4" providerId="LiveId" clId="{BD29E709-F238-4662-BD66-6C563FC63CB0}" dt="2022-09-11T00:11:18.705" v="3920" actId="478"/>
          <ac:spMkLst>
            <pc:docMk/>
            <pc:sldMk cId="149028213" sldId="276"/>
            <ac:spMk id="14" creationId="{5ED3CEFC-3C52-830A-D95A-61F590B2397A}"/>
          </ac:spMkLst>
        </pc:spChg>
        <pc:picChg chg="mod">
          <ac:chgData name="Bianca Gomes da Silva" userId="ff7736813d184dd4" providerId="LiveId" clId="{BD29E709-F238-4662-BD66-6C563FC63CB0}" dt="2022-09-11T00:11:36.612" v="3927" actId="1076"/>
          <ac:picMkLst>
            <pc:docMk/>
            <pc:sldMk cId="149028213" sldId="276"/>
            <ac:picMk id="1026" creationId="{33DEDE3B-64CB-280C-B850-F8F79B107BFF}"/>
          </ac:picMkLst>
        </pc:picChg>
        <pc:picChg chg="del">
          <ac:chgData name="Bianca Gomes da Silva" userId="ff7736813d184dd4" providerId="LiveId" clId="{BD29E709-F238-4662-BD66-6C563FC63CB0}" dt="2022-09-11T00:11:27.952" v="3924" actId="478"/>
          <ac:picMkLst>
            <pc:docMk/>
            <pc:sldMk cId="149028213" sldId="276"/>
            <ac:picMk id="1028" creationId="{AB4E4253-890C-C576-807A-8E03E7CEE378}"/>
          </ac:picMkLst>
        </pc:picChg>
        <pc:picChg chg="del">
          <ac:chgData name="Bianca Gomes da Silva" userId="ff7736813d184dd4" providerId="LiveId" clId="{BD29E709-F238-4662-BD66-6C563FC63CB0}" dt="2022-09-11T00:11:21.053" v="3921" actId="478"/>
          <ac:picMkLst>
            <pc:docMk/>
            <pc:sldMk cId="149028213" sldId="276"/>
            <ac:picMk id="2050" creationId="{3BB22B86-6AD8-D86A-1A20-5FF670A6BB08}"/>
          </ac:picMkLst>
        </pc:picChg>
      </pc:sldChg>
      <pc:sldChg chg="delSp add del mod setBg delAnim">
        <pc:chgData name="Bianca Gomes da Silva" userId="ff7736813d184dd4" providerId="LiveId" clId="{BD29E709-F238-4662-BD66-6C563FC63CB0}" dt="2022-09-11T00:10:38.713" v="3913" actId="47"/>
        <pc:sldMkLst>
          <pc:docMk/>
          <pc:sldMk cId="379507963" sldId="276"/>
        </pc:sldMkLst>
        <pc:spChg chg="del">
          <ac:chgData name="Bianca Gomes da Silva" userId="ff7736813d184dd4" providerId="LiveId" clId="{BD29E709-F238-4662-BD66-6C563FC63CB0}" dt="2022-09-11T00:09:22.180" v="3903" actId="478"/>
          <ac:spMkLst>
            <pc:docMk/>
            <pc:sldMk cId="379507963" sldId="276"/>
            <ac:spMk id="3" creationId="{962A98DE-4711-C10D-17A7-64AE23C76011}"/>
          </ac:spMkLst>
        </pc:spChg>
        <pc:spChg chg="del">
          <ac:chgData name="Bianca Gomes da Silva" userId="ff7736813d184dd4" providerId="LiveId" clId="{BD29E709-F238-4662-BD66-6C563FC63CB0}" dt="2022-09-11T00:09:56.295" v="3910" actId="478"/>
          <ac:spMkLst>
            <pc:docMk/>
            <pc:sldMk cId="379507963" sldId="276"/>
            <ac:spMk id="5" creationId="{399EC398-A1C9-3838-2407-CE55855211CF}"/>
          </ac:spMkLst>
        </pc:spChg>
        <pc:spChg chg="del">
          <ac:chgData name="Bianca Gomes da Silva" userId="ff7736813d184dd4" providerId="LiveId" clId="{BD29E709-F238-4662-BD66-6C563FC63CB0}" dt="2022-09-11T00:09:19.373" v="3902" actId="478"/>
          <ac:spMkLst>
            <pc:docMk/>
            <pc:sldMk cId="379507963" sldId="276"/>
            <ac:spMk id="14" creationId="{5ED3CEFC-3C52-830A-D95A-61F590B2397A}"/>
          </ac:spMkLst>
        </pc:spChg>
        <pc:graphicFrameChg chg="del">
          <ac:chgData name="Bianca Gomes da Silva" userId="ff7736813d184dd4" providerId="LiveId" clId="{BD29E709-F238-4662-BD66-6C563FC63CB0}" dt="2022-09-11T00:09:51.620" v="3908" actId="478"/>
          <ac:graphicFrameMkLst>
            <pc:docMk/>
            <pc:sldMk cId="379507963" sldId="276"/>
            <ac:graphicFrameMk id="10" creationId="{A9AF6B2E-BF14-FAE7-8AA8-528BBF241F1A}"/>
          </ac:graphicFrameMkLst>
        </pc:graphicFrameChg>
        <pc:graphicFrameChg chg="del">
          <ac:chgData name="Bianca Gomes da Silva" userId="ff7736813d184dd4" providerId="LiveId" clId="{BD29E709-F238-4662-BD66-6C563FC63CB0}" dt="2022-09-11T00:09:53.233" v="3909" actId="478"/>
          <ac:graphicFrameMkLst>
            <pc:docMk/>
            <pc:sldMk cId="379507963" sldId="276"/>
            <ac:graphicFrameMk id="12" creationId="{2B223053-B124-D6A5-E8C2-4D75BD5CAAD6}"/>
          </ac:graphicFrameMkLst>
        </pc:graphicFrameChg>
        <pc:picChg chg="del">
          <ac:chgData name="Bianca Gomes da Silva" userId="ff7736813d184dd4" providerId="LiveId" clId="{BD29E709-F238-4662-BD66-6C563FC63CB0}" dt="2022-09-11T00:09:18.169" v="3901" actId="478"/>
          <ac:picMkLst>
            <pc:docMk/>
            <pc:sldMk cId="379507963" sldId="276"/>
            <ac:picMk id="2050" creationId="{3BB22B86-6AD8-D86A-1A20-5FF670A6BB08}"/>
          </ac:picMkLst>
        </pc:picChg>
      </pc:sldChg>
      <pc:sldChg chg="addSp delSp modSp add mod ord delAnim modAnim">
        <pc:chgData name="Bianca Gomes da Silva" userId="ff7736813d184dd4" providerId="LiveId" clId="{BD29E709-F238-4662-BD66-6C563FC63CB0}" dt="2022-09-11T00:48:47.698" v="4439" actId="478"/>
        <pc:sldMkLst>
          <pc:docMk/>
          <pc:sldMk cId="3722292650" sldId="277"/>
        </pc:sldMkLst>
        <pc:spChg chg="add mod">
          <ac:chgData name="Bianca Gomes da Silva" userId="ff7736813d184dd4" providerId="LiveId" clId="{BD29E709-F238-4662-BD66-6C563FC63CB0}" dt="2022-09-11T00:42:19.438" v="4391"/>
          <ac:spMkLst>
            <pc:docMk/>
            <pc:sldMk cId="3722292650" sldId="277"/>
            <ac:spMk id="2" creationId="{694CCF46-8716-1AE0-A6FD-436AD1E34EB7}"/>
          </ac:spMkLst>
        </pc:spChg>
        <pc:spChg chg="mod">
          <ac:chgData name="Bianca Gomes da Silva" userId="ff7736813d184dd4" providerId="LiveId" clId="{BD29E709-F238-4662-BD66-6C563FC63CB0}" dt="2022-09-11T00:45:04.234" v="4413" actId="207"/>
          <ac:spMkLst>
            <pc:docMk/>
            <pc:sldMk cId="3722292650" sldId="277"/>
            <ac:spMk id="3" creationId="{962A98DE-4711-C10D-17A7-64AE23C76011}"/>
          </ac:spMkLst>
        </pc:spChg>
        <pc:spChg chg="add del mod">
          <ac:chgData name="Bianca Gomes da Silva" userId="ff7736813d184dd4" providerId="LiveId" clId="{BD29E709-F238-4662-BD66-6C563FC63CB0}" dt="2022-09-11T00:48:47.698" v="4439" actId="478"/>
          <ac:spMkLst>
            <pc:docMk/>
            <pc:sldMk cId="3722292650" sldId="277"/>
            <ac:spMk id="4" creationId="{B51F919C-AA8F-8656-32BC-8E2DF0236F66}"/>
          </ac:spMkLst>
        </pc:spChg>
        <pc:spChg chg="del">
          <ac:chgData name="Bianca Gomes da Silva" userId="ff7736813d184dd4" providerId="LiveId" clId="{BD29E709-F238-4662-BD66-6C563FC63CB0}" dt="2022-09-11T00:41:03.114" v="4389" actId="478"/>
          <ac:spMkLst>
            <pc:docMk/>
            <pc:sldMk cId="3722292650" sldId="277"/>
            <ac:spMk id="5" creationId="{399EC398-A1C9-3838-2407-CE55855211CF}"/>
          </ac:spMkLst>
        </pc:spChg>
        <pc:spChg chg="del">
          <ac:chgData name="Bianca Gomes da Silva" userId="ff7736813d184dd4" providerId="LiveId" clId="{BD29E709-F238-4662-BD66-6C563FC63CB0}" dt="2022-09-11T00:12:14.415" v="3932" actId="478"/>
          <ac:spMkLst>
            <pc:docMk/>
            <pc:sldMk cId="3722292650" sldId="277"/>
            <ac:spMk id="14" creationId="{5ED3CEFC-3C52-830A-D95A-61F590B2397A}"/>
          </ac:spMkLst>
        </pc:spChg>
      </pc:sldChg>
      <pc:sldChg chg="delSp modSp add mod setBg">
        <pc:chgData name="Bianca Gomes da Silva" userId="ff7736813d184dd4" providerId="LiveId" clId="{BD29E709-F238-4662-BD66-6C563FC63CB0}" dt="2022-09-11T00:12:48.607" v="3942"/>
        <pc:sldMkLst>
          <pc:docMk/>
          <pc:sldMk cId="1018856122" sldId="278"/>
        </pc:sldMkLst>
        <pc:spChg chg="del">
          <ac:chgData name="Bianca Gomes da Silva" userId="ff7736813d184dd4" providerId="LiveId" clId="{BD29E709-F238-4662-BD66-6C563FC63CB0}" dt="2022-09-11T00:12:26.678" v="3936" actId="478"/>
          <ac:spMkLst>
            <pc:docMk/>
            <pc:sldMk cId="1018856122" sldId="278"/>
            <ac:spMk id="3" creationId="{962A98DE-4711-C10D-17A7-64AE23C76011}"/>
          </ac:spMkLst>
        </pc:spChg>
        <pc:spChg chg="del">
          <ac:chgData name="Bianca Gomes da Silva" userId="ff7736813d184dd4" providerId="LiveId" clId="{BD29E709-F238-4662-BD66-6C563FC63CB0}" dt="2022-09-11T00:12:23.225" v="3934" actId="478"/>
          <ac:spMkLst>
            <pc:docMk/>
            <pc:sldMk cId="1018856122" sldId="278"/>
            <ac:spMk id="5" creationId="{399EC398-A1C9-3838-2407-CE55855211CF}"/>
          </ac:spMkLst>
        </pc:spChg>
        <pc:picChg chg="del">
          <ac:chgData name="Bianca Gomes da Silva" userId="ff7736813d184dd4" providerId="LiveId" clId="{BD29E709-F238-4662-BD66-6C563FC63CB0}" dt="2022-09-11T00:12:28.005" v="3937" actId="478"/>
          <ac:picMkLst>
            <pc:docMk/>
            <pc:sldMk cId="1018856122" sldId="278"/>
            <ac:picMk id="1026" creationId="{33DEDE3B-64CB-280C-B850-F8F79B107BFF}"/>
          </ac:picMkLst>
        </pc:picChg>
        <pc:picChg chg="mod">
          <ac:chgData name="Bianca Gomes da Silva" userId="ff7736813d184dd4" providerId="LiveId" clId="{BD29E709-F238-4662-BD66-6C563FC63CB0}" dt="2022-09-11T00:12:40.742" v="3941" actId="14100"/>
          <ac:picMkLst>
            <pc:docMk/>
            <pc:sldMk cId="1018856122" sldId="278"/>
            <ac:picMk id="1028" creationId="{AB4E4253-890C-C576-807A-8E03E7CEE378}"/>
          </ac:picMkLst>
        </pc:picChg>
        <pc:picChg chg="del">
          <ac:chgData name="Bianca Gomes da Silva" userId="ff7736813d184dd4" providerId="LiveId" clId="{BD29E709-F238-4662-BD66-6C563FC63CB0}" dt="2022-09-11T00:12:24.508" v="3935" actId="478"/>
          <ac:picMkLst>
            <pc:docMk/>
            <pc:sldMk cId="1018856122" sldId="278"/>
            <ac:picMk id="2050" creationId="{3BB22B86-6AD8-D86A-1A20-5FF670A6BB08}"/>
          </ac:picMkLst>
        </pc:picChg>
      </pc:sldChg>
      <pc:sldChg chg="addSp delSp modSp add mod modTransition">
        <pc:chgData name="Bianca Gomes da Silva" userId="ff7736813d184dd4" providerId="LiveId" clId="{BD29E709-F238-4662-BD66-6C563FC63CB0}" dt="2022-09-11T00:43:31.361" v="4409" actId="22"/>
        <pc:sldMkLst>
          <pc:docMk/>
          <pc:sldMk cId="1836737281" sldId="279"/>
        </pc:sldMkLst>
        <pc:spChg chg="add mod">
          <ac:chgData name="Bianca Gomes da Silva" userId="ff7736813d184dd4" providerId="LiveId" clId="{BD29E709-F238-4662-BD66-6C563FC63CB0}" dt="2022-09-11T00:32:00.482" v="4227" actId="1076"/>
          <ac:spMkLst>
            <pc:docMk/>
            <pc:sldMk cId="1836737281" sldId="279"/>
            <ac:spMk id="2" creationId="{4F03B34D-1965-D50B-20C5-09A23CB2787E}"/>
          </ac:spMkLst>
        </pc:spChg>
        <pc:spChg chg="del">
          <ac:chgData name="Bianca Gomes da Silva" userId="ff7736813d184dd4" providerId="LiveId" clId="{BD29E709-F238-4662-BD66-6C563FC63CB0}" dt="2022-09-11T00:31:30.962" v="4225" actId="478"/>
          <ac:spMkLst>
            <pc:docMk/>
            <pc:sldMk cId="1836737281" sldId="279"/>
            <ac:spMk id="3" creationId="{B358438D-09A8-7EAD-76C7-EA72D1163473}"/>
          </ac:spMkLst>
        </pc:spChg>
        <pc:spChg chg="mod">
          <ac:chgData name="Bianca Gomes da Silva" userId="ff7736813d184dd4" providerId="LiveId" clId="{BD29E709-F238-4662-BD66-6C563FC63CB0}" dt="2022-09-11T00:29:27.408" v="4204" actId="1076"/>
          <ac:spMkLst>
            <pc:docMk/>
            <pc:sldMk cId="1836737281" sldId="279"/>
            <ac:spMk id="4" creationId="{85D33D87-159E-15FA-CE2F-4D7C22F4D7D3}"/>
          </ac:spMkLst>
        </pc:spChg>
        <pc:spChg chg="mod">
          <ac:chgData name="Bianca Gomes da Silva" userId="ff7736813d184dd4" providerId="LiveId" clId="{BD29E709-F238-4662-BD66-6C563FC63CB0}" dt="2022-09-11T00:28:35.733" v="4022" actId="1076"/>
          <ac:spMkLst>
            <pc:docMk/>
            <pc:sldMk cId="1836737281" sldId="279"/>
            <ac:spMk id="7" creationId="{992ED6C2-DB10-1B04-6A40-3E620F89FE1E}"/>
          </ac:spMkLst>
        </pc:spChg>
        <pc:spChg chg="add mod">
          <ac:chgData name="Bianca Gomes da Silva" userId="ff7736813d184dd4" providerId="LiveId" clId="{BD29E709-F238-4662-BD66-6C563FC63CB0}" dt="2022-09-11T00:32:22.608" v="4234" actId="1076"/>
          <ac:spMkLst>
            <pc:docMk/>
            <pc:sldMk cId="1836737281" sldId="279"/>
            <ac:spMk id="8" creationId="{A80056CC-01FD-B10C-6884-CAF3F343C441}"/>
          </ac:spMkLst>
        </pc:spChg>
        <pc:spChg chg="add del">
          <ac:chgData name="Bianca Gomes da Silva" userId="ff7736813d184dd4" providerId="LiveId" clId="{BD29E709-F238-4662-BD66-6C563FC63CB0}" dt="2022-09-11T00:32:28.143" v="4236" actId="478"/>
          <ac:spMkLst>
            <pc:docMk/>
            <pc:sldMk cId="1836737281" sldId="279"/>
            <ac:spMk id="10" creationId="{D85ACE17-A170-4C56-C6AD-7980BA07BA09}"/>
          </ac:spMkLst>
        </pc:spChg>
        <pc:spChg chg="add mod">
          <ac:chgData name="Bianca Gomes da Silva" userId="ff7736813d184dd4" providerId="LiveId" clId="{BD29E709-F238-4662-BD66-6C563FC63CB0}" dt="2022-09-11T00:32:55.162" v="4238" actId="1076"/>
          <ac:spMkLst>
            <pc:docMk/>
            <pc:sldMk cId="1836737281" sldId="279"/>
            <ac:spMk id="12" creationId="{C37A52B9-1BA6-58F2-EEC2-4ADBFF06B404}"/>
          </ac:spMkLst>
        </pc:spChg>
        <pc:spChg chg="mod">
          <ac:chgData name="Bianca Gomes da Silva" userId="ff7736813d184dd4" providerId="LiveId" clId="{BD29E709-F238-4662-BD66-6C563FC63CB0}" dt="2022-09-11T00:30:23.978" v="4215" actId="1076"/>
          <ac:spMkLst>
            <pc:docMk/>
            <pc:sldMk cId="1836737281" sldId="279"/>
            <ac:spMk id="13" creationId="{D918F794-88AF-E3EF-8E4C-0A011494CE81}"/>
          </ac:spMkLst>
        </pc:spChg>
        <pc:spChg chg="mod">
          <ac:chgData name="Bianca Gomes da Silva" userId="ff7736813d184dd4" providerId="LiveId" clId="{BD29E709-F238-4662-BD66-6C563FC63CB0}" dt="2022-09-11T00:30:36.987" v="4217" actId="1076"/>
          <ac:spMkLst>
            <pc:docMk/>
            <pc:sldMk cId="1836737281" sldId="279"/>
            <ac:spMk id="14" creationId="{8616C3B2-F740-97E8-82E0-C4125AA8DA73}"/>
          </ac:spMkLst>
        </pc:spChg>
        <pc:spChg chg="mod">
          <ac:chgData name="Bianca Gomes da Silva" userId="ff7736813d184dd4" providerId="LiveId" clId="{BD29E709-F238-4662-BD66-6C563FC63CB0}" dt="2022-09-11T00:31:01.292" v="4223" actId="1076"/>
          <ac:spMkLst>
            <pc:docMk/>
            <pc:sldMk cId="1836737281" sldId="279"/>
            <ac:spMk id="16" creationId="{3EAA6667-D0AF-00E5-5154-C1D73E9EFAEE}"/>
          </ac:spMkLst>
        </pc:spChg>
        <pc:spChg chg="add mod">
          <ac:chgData name="Bianca Gomes da Silva" userId="ff7736813d184dd4" providerId="LiveId" clId="{BD29E709-F238-4662-BD66-6C563FC63CB0}" dt="2022-09-11T00:33:04.903" v="4243"/>
          <ac:spMkLst>
            <pc:docMk/>
            <pc:sldMk cId="1836737281" sldId="279"/>
            <ac:spMk id="18" creationId="{E9023210-6449-A1E1-EE9D-702DE5A7183F}"/>
          </ac:spMkLst>
        </pc:spChg>
        <pc:spChg chg="add mod">
          <ac:chgData name="Bianca Gomes da Silva" userId="ff7736813d184dd4" providerId="LiveId" clId="{BD29E709-F238-4662-BD66-6C563FC63CB0}" dt="2022-09-11T00:33:15.919" v="4245" actId="1076"/>
          <ac:spMkLst>
            <pc:docMk/>
            <pc:sldMk cId="1836737281" sldId="279"/>
            <ac:spMk id="19" creationId="{3FEE7A4D-EB44-65CD-CEB3-D5ADDA570A66}"/>
          </ac:spMkLst>
        </pc:spChg>
        <pc:spChg chg="add mod">
          <ac:chgData name="Bianca Gomes da Silva" userId="ff7736813d184dd4" providerId="LiveId" clId="{BD29E709-F238-4662-BD66-6C563FC63CB0}" dt="2022-09-11T00:33:29.621" v="4249" actId="1076"/>
          <ac:spMkLst>
            <pc:docMk/>
            <pc:sldMk cId="1836737281" sldId="279"/>
            <ac:spMk id="21" creationId="{C55D0C96-6192-B253-3899-DF0CA9811CBC}"/>
          </ac:spMkLst>
        </pc:spChg>
        <pc:spChg chg="add mod">
          <ac:chgData name="Bianca Gomes da Silva" userId="ff7736813d184dd4" providerId="LiveId" clId="{BD29E709-F238-4662-BD66-6C563FC63CB0}" dt="2022-09-11T00:33:41.958" v="4251" actId="1076"/>
          <ac:spMkLst>
            <pc:docMk/>
            <pc:sldMk cId="1836737281" sldId="279"/>
            <ac:spMk id="22" creationId="{8C9E7DC1-5BFB-9BF2-BB10-FCC1EDE93B68}"/>
          </ac:spMkLst>
        </pc:spChg>
        <pc:spChg chg="add mod">
          <ac:chgData name="Bianca Gomes da Silva" userId="ff7736813d184dd4" providerId="LiveId" clId="{BD29E709-F238-4662-BD66-6C563FC63CB0}" dt="2022-09-11T00:34:14.114" v="4260" actId="1076"/>
          <ac:spMkLst>
            <pc:docMk/>
            <pc:sldMk cId="1836737281" sldId="279"/>
            <ac:spMk id="24" creationId="{7C050232-AA5B-E9E3-E6E3-8CB9B21E2EF3}"/>
          </ac:spMkLst>
        </pc:spChg>
        <pc:spChg chg="add ord">
          <ac:chgData name="Bianca Gomes da Silva" userId="ff7736813d184dd4" providerId="LiveId" clId="{BD29E709-F238-4662-BD66-6C563FC63CB0}" dt="2022-09-11T00:43:15.336" v="4407" actId="171"/>
          <ac:spMkLst>
            <pc:docMk/>
            <pc:sldMk cId="1836737281" sldId="279"/>
            <ac:spMk id="26" creationId="{291F2B31-0A17-34C7-08FB-B6F688EA6CA4}"/>
          </ac:spMkLst>
        </pc:spChg>
        <pc:spChg chg="add">
          <ac:chgData name="Bianca Gomes da Silva" userId="ff7736813d184dd4" providerId="LiveId" clId="{BD29E709-F238-4662-BD66-6C563FC63CB0}" dt="2022-09-11T00:43:23.187" v="4408" actId="22"/>
          <ac:spMkLst>
            <pc:docMk/>
            <pc:sldMk cId="1836737281" sldId="279"/>
            <ac:spMk id="28" creationId="{B5A6D12A-5C8F-383C-7015-AA8EB7DC4736}"/>
          </ac:spMkLst>
        </pc:spChg>
        <pc:spChg chg="add">
          <ac:chgData name="Bianca Gomes da Silva" userId="ff7736813d184dd4" providerId="LiveId" clId="{BD29E709-F238-4662-BD66-6C563FC63CB0}" dt="2022-09-11T00:43:31.361" v="4409" actId="22"/>
          <ac:spMkLst>
            <pc:docMk/>
            <pc:sldMk cId="1836737281" sldId="279"/>
            <ac:spMk id="30" creationId="{D6E665D2-2963-1F33-5EF3-EBE3B1D273B6}"/>
          </ac:spMkLst>
        </pc:spChg>
        <pc:cxnChg chg="add mod">
          <ac:chgData name="Bianca Gomes da Silva" userId="ff7736813d184dd4" providerId="LiveId" clId="{BD29E709-F238-4662-BD66-6C563FC63CB0}" dt="2022-09-11T00:32:00.482" v="4227" actId="1076"/>
          <ac:cxnSpMkLst>
            <pc:docMk/>
            <pc:sldMk cId="1836737281" sldId="279"/>
            <ac:cxnSpMk id="5" creationId="{72B2068E-06C7-6E6A-3422-F41407B5EA97}"/>
          </ac:cxnSpMkLst>
        </pc:cxnChg>
        <pc:cxnChg chg="mod">
          <ac:chgData name="Bianca Gomes da Silva" userId="ff7736813d184dd4" providerId="LiveId" clId="{BD29E709-F238-4662-BD66-6C563FC63CB0}" dt="2022-09-11T00:28:35.733" v="4022" actId="1076"/>
          <ac:cxnSpMkLst>
            <pc:docMk/>
            <pc:sldMk cId="1836737281" sldId="279"/>
            <ac:cxnSpMk id="11" creationId="{BD08CDD1-88BB-3323-3DF0-318366A64769}"/>
          </ac:cxnSpMkLst>
        </pc:cxnChg>
        <pc:cxnChg chg="mod">
          <ac:chgData name="Bianca Gomes da Silva" userId="ff7736813d184dd4" providerId="LiveId" clId="{BD29E709-F238-4662-BD66-6C563FC63CB0}" dt="2022-09-11T00:30:36.987" v="4217" actId="1076"/>
          <ac:cxnSpMkLst>
            <pc:docMk/>
            <pc:sldMk cId="1836737281" sldId="279"/>
            <ac:cxnSpMk id="15" creationId="{686E780C-6091-CA37-CBF9-D647A46F3636}"/>
          </ac:cxnSpMkLst>
        </pc:cxnChg>
        <pc:cxnChg chg="add mod">
          <ac:chgData name="Bianca Gomes da Silva" userId="ff7736813d184dd4" providerId="LiveId" clId="{BD29E709-F238-4662-BD66-6C563FC63CB0}" dt="2022-09-11T00:32:55.162" v="4238" actId="1076"/>
          <ac:cxnSpMkLst>
            <pc:docMk/>
            <pc:sldMk cId="1836737281" sldId="279"/>
            <ac:cxnSpMk id="17" creationId="{9BDE967C-B7A2-134F-5917-2ACFFD883322}"/>
          </ac:cxnSpMkLst>
        </pc:cxnChg>
        <pc:cxnChg chg="add mod">
          <ac:chgData name="Bianca Gomes da Silva" userId="ff7736813d184dd4" providerId="LiveId" clId="{BD29E709-F238-4662-BD66-6C563FC63CB0}" dt="2022-09-11T00:33:15.919" v="4245" actId="1076"/>
          <ac:cxnSpMkLst>
            <pc:docMk/>
            <pc:sldMk cId="1836737281" sldId="279"/>
            <ac:cxnSpMk id="20" creationId="{9E92C84D-D3F2-3DAD-923C-9ED4EEF41885}"/>
          </ac:cxnSpMkLst>
        </pc:cxnChg>
        <pc:cxnChg chg="add mod">
          <ac:chgData name="Bianca Gomes da Silva" userId="ff7736813d184dd4" providerId="LiveId" clId="{BD29E709-F238-4662-BD66-6C563FC63CB0}" dt="2022-09-11T00:33:41.958" v="4251" actId="1076"/>
          <ac:cxnSpMkLst>
            <pc:docMk/>
            <pc:sldMk cId="1836737281" sldId="279"/>
            <ac:cxnSpMk id="23" creationId="{76E93721-B20B-453B-3CDC-42CE0CDA49A9}"/>
          </ac:cxnSpMkLst>
        </pc:cxnChg>
      </pc:sldChg>
      <pc:sldChg chg="addSp delSp modSp add mod">
        <pc:chgData name="Bianca Gomes da Silva" userId="ff7736813d184dd4" providerId="LiveId" clId="{BD29E709-F238-4662-BD66-6C563FC63CB0}" dt="2022-09-11T00:45:17.157" v="4416" actId="207"/>
        <pc:sldMkLst>
          <pc:docMk/>
          <pc:sldMk cId="3245394519" sldId="280"/>
        </pc:sldMkLst>
        <pc:spChg chg="mod">
          <ac:chgData name="Bianca Gomes da Silva" userId="ff7736813d184dd4" providerId="LiveId" clId="{BD29E709-F238-4662-BD66-6C563FC63CB0}" dt="2022-09-11T00:35:51.248" v="4281" actId="12788"/>
          <ac:spMkLst>
            <pc:docMk/>
            <pc:sldMk cId="3245394519" sldId="280"/>
            <ac:spMk id="2" creationId="{4F03B34D-1965-D50B-20C5-09A23CB2787E}"/>
          </ac:spMkLst>
        </pc:spChg>
        <pc:spChg chg="mod">
          <ac:chgData name="Bianca Gomes da Silva" userId="ff7736813d184dd4" providerId="LiveId" clId="{BD29E709-F238-4662-BD66-6C563FC63CB0}" dt="2022-09-11T00:36:28.848" v="4292" actId="14100"/>
          <ac:spMkLst>
            <pc:docMk/>
            <pc:sldMk cId="3245394519" sldId="280"/>
            <ac:spMk id="4" creationId="{85D33D87-159E-15FA-CE2F-4D7C22F4D7D3}"/>
          </ac:spMkLst>
        </pc:spChg>
        <pc:spChg chg="mod">
          <ac:chgData name="Bianca Gomes da Silva" userId="ff7736813d184dd4" providerId="LiveId" clId="{BD29E709-F238-4662-BD66-6C563FC63CB0}" dt="2022-09-11T00:36:15.033" v="4290" actId="1076"/>
          <ac:spMkLst>
            <pc:docMk/>
            <pc:sldMk cId="3245394519" sldId="280"/>
            <ac:spMk id="8" creationId="{A80056CC-01FD-B10C-6884-CAF3F343C441}"/>
          </ac:spMkLst>
        </pc:spChg>
        <pc:spChg chg="add mod">
          <ac:chgData name="Bianca Gomes da Silva" userId="ff7736813d184dd4" providerId="LiveId" clId="{BD29E709-F238-4662-BD66-6C563FC63CB0}" dt="2022-09-11T00:45:17.157" v="4416" actId="207"/>
          <ac:spMkLst>
            <pc:docMk/>
            <pc:sldMk cId="3245394519" sldId="280"/>
            <ac:spMk id="9" creationId="{9BF88D82-31CC-F322-9FE9-0BA088F19F91}"/>
          </ac:spMkLst>
        </pc:spChg>
        <pc:spChg chg="del">
          <ac:chgData name="Bianca Gomes da Silva" userId="ff7736813d184dd4" providerId="LiveId" clId="{BD29E709-F238-4662-BD66-6C563FC63CB0}" dt="2022-09-11T00:35:30.116" v="4276" actId="478"/>
          <ac:spMkLst>
            <pc:docMk/>
            <pc:sldMk cId="3245394519" sldId="280"/>
            <ac:spMk id="12" creationId="{C37A52B9-1BA6-58F2-EEC2-4ADBFF06B404}"/>
          </ac:spMkLst>
        </pc:spChg>
        <pc:spChg chg="mod">
          <ac:chgData name="Bianca Gomes da Silva" userId="ff7736813d184dd4" providerId="LiveId" clId="{BD29E709-F238-4662-BD66-6C563FC63CB0}" dt="2022-09-11T00:34:55.407" v="4269" actId="1076"/>
          <ac:spMkLst>
            <pc:docMk/>
            <pc:sldMk cId="3245394519" sldId="280"/>
            <ac:spMk id="13" creationId="{D918F794-88AF-E3EF-8E4C-0A011494CE81}"/>
          </ac:spMkLst>
        </pc:spChg>
        <pc:spChg chg="mod">
          <ac:chgData name="Bianca Gomes da Silva" userId="ff7736813d184dd4" providerId="LiveId" clId="{BD29E709-F238-4662-BD66-6C563FC63CB0}" dt="2022-09-11T00:35:18.556" v="4274" actId="1076"/>
          <ac:spMkLst>
            <pc:docMk/>
            <pc:sldMk cId="3245394519" sldId="280"/>
            <ac:spMk id="16" creationId="{3EAA6667-D0AF-00E5-5154-C1D73E9EFAEE}"/>
          </ac:spMkLst>
        </pc:spChg>
        <pc:spChg chg="del">
          <ac:chgData name="Bianca Gomes da Silva" userId="ff7736813d184dd4" providerId="LiveId" clId="{BD29E709-F238-4662-BD66-6C563FC63CB0}" dt="2022-09-11T00:35:28.545" v="4275" actId="478"/>
          <ac:spMkLst>
            <pc:docMk/>
            <pc:sldMk cId="3245394519" sldId="280"/>
            <ac:spMk id="18" creationId="{E9023210-6449-A1E1-EE9D-702DE5A7183F}"/>
          </ac:spMkLst>
        </pc:spChg>
        <pc:spChg chg="del">
          <ac:chgData name="Bianca Gomes da Silva" userId="ff7736813d184dd4" providerId="LiveId" clId="{BD29E709-F238-4662-BD66-6C563FC63CB0}" dt="2022-09-11T00:35:34.215" v="4278" actId="478"/>
          <ac:spMkLst>
            <pc:docMk/>
            <pc:sldMk cId="3245394519" sldId="280"/>
            <ac:spMk id="19" creationId="{3FEE7A4D-EB44-65CD-CEB3-D5ADDA570A66}"/>
          </ac:spMkLst>
        </pc:spChg>
        <pc:spChg chg="del">
          <ac:chgData name="Bianca Gomes da Silva" userId="ff7736813d184dd4" providerId="LiveId" clId="{BD29E709-F238-4662-BD66-6C563FC63CB0}" dt="2022-09-11T00:35:34.215" v="4278" actId="478"/>
          <ac:spMkLst>
            <pc:docMk/>
            <pc:sldMk cId="3245394519" sldId="280"/>
            <ac:spMk id="21" creationId="{C55D0C96-6192-B253-3899-DF0CA9811CBC}"/>
          </ac:spMkLst>
        </pc:spChg>
        <pc:spChg chg="del">
          <ac:chgData name="Bianca Gomes da Silva" userId="ff7736813d184dd4" providerId="LiveId" clId="{BD29E709-F238-4662-BD66-6C563FC63CB0}" dt="2022-09-11T00:35:34.215" v="4278" actId="478"/>
          <ac:spMkLst>
            <pc:docMk/>
            <pc:sldMk cId="3245394519" sldId="280"/>
            <ac:spMk id="22" creationId="{8C9E7DC1-5BFB-9BF2-BB10-FCC1EDE93B68}"/>
          </ac:spMkLst>
        </pc:spChg>
        <pc:spChg chg="del">
          <ac:chgData name="Bianca Gomes da Silva" userId="ff7736813d184dd4" providerId="LiveId" clId="{BD29E709-F238-4662-BD66-6C563FC63CB0}" dt="2022-09-11T00:35:34.215" v="4278" actId="478"/>
          <ac:spMkLst>
            <pc:docMk/>
            <pc:sldMk cId="3245394519" sldId="280"/>
            <ac:spMk id="24" creationId="{7C050232-AA5B-E9E3-E6E3-8CB9B21E2EF3}"/>
          </ac:spMkLst>
        </pc:spChg>
        <pc:spChg chg="add mod">
          <ac:chgData name="Bianca Gomes da Silva" userId="ff7736813d184dd4" providerId="LiveId" clId="{BD29E709-F238-4662-BD66-6C563FC63CB0}" dt="2022-09-11T00:45:12.034" v="4414" actId="207"/>
          <ac:spMkLst>
            <pc:docMk/>
            <pc:sldMk cId="3245394519" sldId="280"/>
            <ac:spMk id="25" creationId="{2F02F5B8-A618-FB04-85CD-A887D5E919A1}"/>
          </ac:spMkLst>
        </pc:spChg>
        <pc:spChg chg="add mod">
          <ac:chgData name="Bianca Gomes da Silva" userId="ff7736813d184dd4" providerId="LiveId" clId="{BD29E709-F238-4662-BD66-6C563FC63CB0}" dt="2022-09-11T00:45:14.277" v="4415" actId="207"/>
          <ac:spMkLst>
            <pc:docMk/>
            <pc:sldMk cId="3245394519" sldId="280"/>
            <ac:spMk id="27" creationId="{65EA1CC3-274E-2EFE-955F-15F0BF147FF0}"/>
          </ac:spMkLst>
        </pc:spChg>
        <pc:cxnChg chg="mod">
          <ac:chgData name="Bianca Gomes da Silva" userId="ff7736813d184dd4" providerId="LiveId" clId="{BD29E709-F238-4662-BD66-6C563FC63CB0}" dt="2022-09-11T00:35:55.750" v="4282" actId="1037"/>
          <ac:cxnSpMkLst>
            <pc:docMk/>
            <pc:sldMk cId="3245394519" sldId="280"/>
            <ac:cxnSpMk id="5" creationId="{72B2068E-06C7-6E6A-3422-F41407B5EA97}"/>
          </ac:cxnSpMkLst>
        </pc:cxnChg>
        <pc:cxnChg chg="del">
          <ac:chgData name="Bianca Gomes da Silva" userId="ff7736813d184dd4" providerId="LiveId" clId="{BD29E709-F238-4662-BD66-6C563FC63CB0}" dt="2022-09-11T00:35:30.983" v="4277" actId="478"/>
          <ac:cxnSpMkLst>
            <pc:docMk/>
            <pc:sldMk cId="3245394519" sldId="280"/>
            <ac:cxnSpMk id="17" creationId="{9BDE967C-B7A2-134F-5917-2ACFFD883322}"/>
          </ac:cxnSpMkLst>
        </pc:cxnChg>
        <pc:cxnChg chg="del mod">
          <ac:chgData name="Bianca Gomes da Silva" userId="ff7736813d184dd4" providerId="LiveId" clId="{BD29E709-F238-4662-BD66-6C563FC63CB0}" dt="2022-09-11T00:35:34.215" v="4278" actId="478"/>
          <ac:cxnSpMkLst>
            <pc:docMk/>
            <pc:sldMk cId="3245394519" sldId="280"/>
            <ac:cxnSpMk id="20" creationId="{9E92C84D-D3F2-3DAD-923C-9ED4EEF41885}"/>
          </ac:cxnSpMkLst>
        </pc:cxnChg>
        <pc:cxnChg chg="del">
          <ac:chgData name="Bianca Gomes da Silva" userId="ff7736813d184dd4" providerId="LiveId" clId="{BD29E709-F238-4662-BD66-6C563FC63CB0}" dt="2022-09-11T00:35:34.215" v="4278" actId="478"/>
          <ac:cxnSpMkLst>
            <pc:docMk/>
            <pc:sldMk cId="3245394519" sldId="280"/>
            <ac:cxnSpMk id="23" creationId="{76E93721-B20B-453B-3CDC-42CE0CDA49A9}"/>
          </ac:cxnSpMkLst>
        </pc:cxnChg>
      </pc:sldChg>
      <pc:sldChg chg="addSp delSp modSp add mod">
        <pc:chgData name="Bianca Gomes da Silva" userId="ff7736813d184dd4" providerId="LiveId" clId="{BD29E709-F238-4662-BD66-6C563FC63CB0}" dt="2022-09-11T00:51:31.731" v="4482" actId="113"/>
        <pc:sldMkLst>
          <pc:docMk/>
          <pc:sldMk cId="1625461985" sldId="281"/>
        </pc:sldMkLst>
        <pc:spChg chg="del">
          <ac:chgData name="Bianca Gomes da Silva" userId="ff7736813d184dd4" providerId="LiveId" clId="{BD29E709-F238-4662-BD66-6C563FC63CB0}" dt="2022-09-11T00:46:03.993" v="4418" actId="478"/>
          <ac:spMkLst>
            <pc:docMk/>
            <pc:sldMk cId="1625461985" sldId="281"/>
            <ac:spMk id="2" creationId="{4F03B34D-1965-D50B-20C5-09A23CB2787E}"/>
          </ac:spMkLst>
        </pc:spChg>
        <pc:spChg chg="del">
          <ac:chgData name="Bianca Gomes da Silva" userId="ff7736813d184dd4" providerId="LiveId" clId="{BD29E709-F238-4662-BD66-6C563FC63CB0}" dt="2022-09-11T00:46:03.993" v="4418" actId="478"/>
          <ac:spMkLst>
            <pc:docMk/>
            <pc:sldMk cId="1625461985" sldId="281"/>
            <ac:spMk id="4" creationId="{85D33D87-159E-15FA-CE2F-4D7C22F4D7D3}"/>
          </ac:spMkLst>
        </pc:spChg>
        <pc:spChg chg="del">
          <ac:chgData name="Bianca Gomes da Silva" userId="ff7736813d184dd4" providerId="LiveId" clId="{BD29E709-F238-4662-BD66-6C563FC63CB0}" dt="2022-09-11T00:46:03.993" v="4418" actId="478"/>
          <ac:spMkLst>
            <pc:docMk/>
            <pc:sldMk cId="1625461985" sldId="281"/>
            <ac:spMk id="7" creationId="{992ED6C2-DB10-1B04-6A40-3E620F89FE1E}"/>
          </ac:spMkLst>
        </pc:spChg>
        <pc:spChg chg="del">
          <ac:chgData name="Bianca Gomes da Silva" userId="ff7736813d184dd4" providerId="LiveId" clId="{BD29E709-F238-4662-BD66-6C563FC63CB0}" dt="2022-09-11T00:46:03.993" v="4418" actId="478"/>
          <ac:spMkLst>
            <pc:docMk/>
            <pc:sldMk cId="1625461985" sldId="281"/>
            <ac:spMk id="8" creationId="{A80056CC-01FD-B10C-6884-CAF3F343C441}"/>
          </ac:spMkLst>
        </pc:spChg>
        <pc:spChg chg="mod">
          <ac:chgData name="Bianca Gomes da Silva" userId="ff7736813d184dd4" providerId="LiveId" clId="{BD29E709-F238-4662-BD66-6C563FC63CB0}" dt="2022-09-11T00:46:45.294" v="4430" actId="206"/>
          <ac:spMkLst>
            <pc:docMk/>
            <pc:sldMk cId="1625461985" sldId="281"/>
            <ac:spMk id="9" creationId="{9BF88D82-31CC-F322-9FE9-0BA088F19F91}"/>
          </ac:spMkLst>
        </pc:spChg>
        <pc:spChg chg="add mod">
          <ac:chgData name="Bianca Gomes da Silva" userId="ff7736813d184dd4" providerId="LiveId" clId="{BD29E709-F238-4662-BD66-6C563FC63CB0}" dt="2022-09-11T00:47:34.872" v="4436"/>
          <ac:spMkLst>
            <pc:docMk/>
            <pc:sldMk cId="1625461985" sldId="281"/>
            <ac:spMk id="10" creationId="{9B8C3772-DEB2-C698-DF32-FC8FB77F75F1}"/>
          </ac:spMkLst>
        </pc:spChg>
        <pc:spChg chg="del">
          <ac:chgData name="Bianca Gomes da Silva" userId="ff7736813d184dd4" providerId="LiveId" clId="{BD29E709-F238-4662-BD66-6C563FC63CB0}" dt="2022-09-11T00:46:03.993" v="4418" actId="478"/>
          <ac:spMkLst>
            <pc:docMk/>
            <pc:sldMk cId="1625461985" sldId="281"/>
            <ac:spMk id="13" creationId="{D918F794-88AF-E3EF-8E4C-0A011494CE81}"/>
          </ac:spMkLst>
        </pc:spChg>
        <pc:spChg chg="del">
          <ac:chgData name="Bianca Gomes da Silva" userId="ff7736813d184dd4" providerId="LiveId" clId="{BD29E709-F238-4662-BD66-6C563FC63CB0}" dt="2022-09-11T00:46:03.993" v="4418" actId="478"/>
          <ac:spMkLst>
            <pc:docMk/>
            <pc:sldMk cId="1625461985" sldId="281"/>
            <ac:spMk id="14" creationId="{8616C3B2-F740-97E8-82E0-C4125AA8DA73}"/>
          </ac:spMkLst>
        </pc:spChg>
        <pc:spChg chg="del">
          <ac:chgData name="Bianca Gomes da Silva" userId="ff7736813d184dd4" providerId="LiveId" clId="{BD29E709-F238-4662-BD66-6C563FC63CB0}" dt="2022-09-11T00:46:03.993" v="4418" actId="478"/>
          <ac:spMkLst>
            <pc:docMk/>
            <pc:sldMk cId="1625461985" sldId="281"/>
            <ac:spMk id="16" creationId="{3EAA6667-D0AF-00E5-5154-C1D73E9EFAEE}"/>
          </ac:spMkLst>
        </pc:spChg>
        <pc:spChg chg="add del">
          <ac:chgData name="Bianca Gomes da Silva" userId="ff7736813d184dd4" providerId="LiveId" clId="{BD29E709-F238-4662-BD66-6C563FC63CB0}" dt="2022-09-11T00:49:19.683" v="4446" actId="478"/>
          <ac:spMkLst>
            <pc:docMk/>
            <pc:sldMk cId="1625461985" sldId="281"/>
            <ac:spMk id="17" creationId="{09B70560-A9A4-B0F9-C2FC-BDA24A91A743}"/>
          </ac:spMkLst>
        </pc:spChg>
        <pc:spChg chg="add mod">
          <ac:chgData name="Bianca Gomes da Silva" userId="ff7736813d184dd4" providerId="LiveId" clId="{BD29E709-F238-4662-BD66-6C563FC63CB0}" dt="2022-09-11T00:50:09.050" v="4464" actId="404"/>
          <ac:spMkLst>
            <pc:docMk/>
            <pc:sldMk cId="1625461985" sldId="281"/>
            <ac:spMk id="19" creationId="{F8F55CE9-B204-C52C-27FE-1286E2401316}"/>
          </ac:spMkLst>
        </pc:spChg>
        <pc:spChg chg="add del">
          <ac:chgData name="Bianca Gomes da Silva" userId="ff7736813d184dd4" providerId="LiveId" clId="{BD29E709-F238-4662-BD66-6C563FC63CB0}" dt="2022-09-11T00:50:58.871" v="4475" actId="478"/>
          <ac:spMkLst>
            <pc:docMk/>
            <pc:sldMk cId="1625461985" sldId="281"/>
            <ac:spMk id="21" creationId="{AD975F30-F6C9-B4B1-B265-95BD82C0AB86}"/>
          </ac:spMkLst>
        </pc:spChg>
        <pc:spChg chg="add mod">
          <ac:chgData name="Bianca Gomes da Silva" userId="ff7736813d184dd4" providerId="LiveId" clId="{BD29E709-F238-4662-BD66-6C563FC63CB0}" dt="2022-09-11T00:51:31.731" v="4482" actId="113"/>
          <ac:spMkLst>
            <pc:docMk/>
            <pc:sldMk cId="1625461985" sldId="281"/>
            <ac:spMk id="23" creationId="{0A3654D7-35F3-3937-ECE4-6186AEFE336D}"/>
          </ac:spMkLst>
        </pc:spChg>
        <pc:spChg chg="del">
          <ac:chgData name="Bianca Gomes da Silva" userId="ff7736813d184dd4" providerId="LiveId" clId="{BD29E709-F238-4662-BD66-6C563FC63CB0}" dt="2022-09-11T00:46:07.428" v="4420" actId="478"/>
          <ac:spMkLst>
            <pc:docMk/>
            <pc:sldMk cId="1625461985" sldId="281"/>
            <ac:spMk id="25" creationId="{2F02F5B8-A618-FB04-85CD-A887D5E919A1}"/>
          </ac:spMkLst>
        </pc:spChg>
        <pc:spChg chg="del">
          <ac:chgData name="Bianca Gomes da Silva" userId="ff7736813d184dd4" providerId="LiveId" clId="{BD29E709-F238-4662-BD66-6C563FC63CB0}" dt="2022-09-11T00:46:05.856" v="4419" actId="478"/>
          <ac:spMkLst>
            <pc:docMk/>
            <pc:sldMk cId="1625461985" sldId="281"/>
            <ac:spMk id="27" creationId="{65EA1CC3-274E-2EFE-955F-15F0BF147FF0}"/>
          </ac:spMkLst>
        </pc:spChg>
        <pc:cxnChg chg="del">
          <ac:chgData name="Bianca Gomes da Silva" userId="ff7736813d184dd4" providerId="LiveId" clId="{BD29E709-F238-4662-BD66-6C563FC63CB0}" dt="2022-09-11T00:46:03.993" v="4418" actId="478"/>
          <ac:cxnSpMkLst>
            <pc:docMk/>
            <pc:sldMk cId="1625461985" sldId="281"/>
            <ac:cxnSpMk id="5" creationId="{72B2068E-06C7-6E6A-3422-F41407B5EA97}"/>
          </ac:cxnSpMkLst>
        </pc:cxnChg>
        <pc:cxnChg chg="del mod">
          <ac:chgData name="Bianca Gomes da Silva" userId="ff7736813d184dd4" providerId="LiveId" clId="{BD29E709-F238-4662-BD66-6C563FC63CB0}" dt="2022-09-11T00:46:03.993" v="4418" actId="478"/>
          <ac:cxnSpMkLst>
            <pc:docMk/>
            <pc:sldMk cId="1625461985" sldId="281"/>
            <ac:cxnSpMk id="11" creationId="{BD08CDD1-88BB-3323-3DF0-318366A64769}"/>
          </ac:cxnSpMkLst>
        </pc:cxnChg>
        <pc:cxnChg chg="del">
          <ac:chgData name="Bianca Gomes da Silva" userId="ff7736813d184dd4" providerId="LiveId" clId="{BD29E709-F238-4662-BD66-6C563FC63CB0}" dt="2022-09-11T00:46:03.993" v="4418" actId="478"/>
          <ac:cxnSpMkLst>
            <pc:docMk/>
            <pc:sldMk cId="1625461985" sldId="281"/>
            <ac:cxnSpMk id="15" creationId="{686E780C-6091-CA37-CBF9-D647A46F3636}"/>
          </ac:cxnSpMkLst>
        </pc:cxnChg>
      </pc:sldChg>
      <pc:sldChg chg="addSp delSp modSp add mod">
        <pc:chgData name="Bianca Gomes da Silva" userId="ff7736813d184dd4" providerId="LiveId" clId="{BD29E709-F238-4662-BD66-6C563FC63CB0}" dt="2022-09-11T00:54:56.532" v="4536" actId="20577"/>
        <pc:sldMkLst>
          <pc:docMk/>
          <pc:sldMk cId="1730224041" sldId="282"/>
        </pc:sldMkLst>
        <pc:spChg chg="add del mod">
          <ac:chgData name="Bianca Gomes da Silva" userId="ff7736813d184dd4" providerId="LiveId" clId="{BD29E709-F238-4662-BD66-6C563FC63CB0}" dt="2022-09-11T00:52:10.157" v="4488" actId="1076"/>
          <ac:spMkLst>
            <pc:docMk/>
            <pc:sldMk cId="1730224041" sldId="282"/>
            <ac:spMk id="9" creationId="{9BF88D82-31CC-F322-9FE9-0BA088F19F91}"/>
          </ac:spMkLst>
        </pc:spChg>
        <pc:spChg chg="add del">
          <ac:chgData name="Bianca Gomes da Silva" userId="ff7736813d184dd4" providerId="LiveId" clId="{BD29E709-F238-4662-BD66-6C563FC63CB0}" dt="2022-09-11T00:52:12.078" v="4490" actId="478"/>
          <ac:spMkLst>
            <pc:docMk/>
            <pc:sldMk cId="1730224041" sldId="282"/>
            <ac:spMk id="19" creationId="{F8F55CE9-B204-C52C-27FE-1286E2401316}"/>
          </ac:spMkLst>
        </pc:spChg>
        <pc:spChg chg="mod">
          <ac:chgData name="Bianca Gomes da Silva" userId="ff7736813d184dd4" providerId="LiveId" clId="{BD29E709-F238-4662-BD66-6C563FC63CB0}" dt="2022-09-11T00:54:56.532" v="4536" actId="20577"/>
          <ac:spMkLst>
            <pc:docMk/>
            <pc:sldMk cId="1730224041" sldId="282"/>
            <ac:spMk id="23" creationId="{0A3654D7-35F3-3937-ECE4-6186AEFE336D}"/>
          </ac:spMkLst>
        </pc:spChg>
      </pc:sldChg>
      <pc:sldChg chg="addSp delSp modSp add mod">
        <pc:chgData name="Bianca Gomes da Silva" userId="ff7736813d184dd4" providerId="LiveId" clId="{BD29E709-F238-4662-BD66-6C563FC63CB0}" dt="2022-09-11T01:01:59.288" v="4612" actId="171"/>
        <pc:sldMkLst>
          <pc:docMk/>
          <pc:sldMk cId="1950477308" sldId="283"/>
        </pc:sldMkLst>
        <pc:spChg chg="add">
          <ac:chgData name="Bianca Gomes da Silva" userId="ff7736813d184dd4" providerId="LiveId" clId="{BD29E709-F238-4662-BD66-6C563FC63CB0}" dt="2022-09-11T00:56:28.545" v="4541" actId="22"/>
          <ac:spMkLst>
            <pc:docMk/>
            <pc:sldMk cId="1950477308" sldId="283"/>
            <ac:spMk id="3" creationId="{FC44632C-3CB8-5F60-8951-AB11D0FD98AA}"/>
          </ac:spMkLst>
        </pc:spChg>
        <pc:spChg chg="add del">
          <ac:chgData name="Bianca Gomes da Silva" userId="ff7736813d184dd4" providerId="LiveId" clId="{BD29E709-F238-4662-BD66-6C563FC63CB0}" dt="2022-09-11T00:57:02.323" v="4543" actId="478"/>
          <ac:spMkLst>
            <pc:docMk/>
            <pc:sldMk cId="1950477308" sldId="283"/>
            <ac:spMk id="5" creationId="{9F005225-A8D1-3A26-D30E-6C988C1BAE18}"/>
          </ac:spMkLst>
        </pc:spChg>
        <pc:spChg chg="add mod">
          <ac:chgData name="Bianca Gomes da Silva" userId="ff7736813d184dd4" providerId="LiveId" clId="{BD29E709-F238-4662-BD66-6C563FC63CB0}" dt="2022-09-11T01:01:37.487" v="4603" actId="207"/>
          <ac:spMkLst>
            <pc:docMk/>
            <pc:sldMk cId="1950477308" sldId="283"/>
            <ac:spMk id="8" creationId="{BFB7C819-F268-64FE-94D4-366C39DDDE60}"/>
          </ac:spMkLst>
        </pc:spChg>
        <pc:spChg chg="del">
          <ac:chgData name="Bianca Gomes da Silva" userId="ff7736813d184dd4" providerId="LiveId" clId="{BD29E709-F238-4662-BD66-6C563FC63CB0}" dt="2022-09-11T00:56:22.175" v="4540" actId="478"/>
          <ac:spMkLst>
            <pc:docMk/>
            <pc:sldMk cId="1950477308" sldId="283"/>
            <ac:spMk id="9" creationId="{9BF88D82-31CC-F322-9FE9-0BA088F19F91}"/>
          </ac:spMkLst>
        </pc:spChg>
        <pc:spChg chg="del">
          <ac:chgData name="Bianca Gomes da Silva" userId="ff7736813d184dd4" providerId="LiveId" clId="{BD29E709-F238-4662-BD66-6C563FC63CB0}" dt="2022-09-11T00:56:20.616" v="4539" actId="478"/>
          <ac:spMkLst>
            <pc:docMk/>
            <pc:sldMk cId="1950477308" sldId="283"/>
            <ac:spMk id="10" creationId="{9B8C3772-DEB2-C698-DF32-FC8FB77F75F1}"/>
          </ac:spMkLst>
        </pc:spChg>
        <pc:spChg chg="add mod">
          <ac:chgData name="Bianca Gomes da Silva" userId="ff7736813d184dd4" providerId="LiveId" clId="{BD29E709-F238-4662-BD66-6C563FC63CB0}" dt="2022-09-11T00:58:56.174" v="4570" actId="1076"/>
          <ac:spMkLst>
            <pc:docMk/>
            <pc:sldMk cId="1950477308" sldId="283"/>
            <ac:spMk id="12" creationId="{E8F63B87-34CB-02E8-DC7C-9264DFDF0E67}"/>
          </ac:spMkLst>
        </pc:spChg>
        <pc:spChg chg="add del mod">
          <ac:chgData name="Bianca Gomes da Silva" userId="ff7736813d184dd4" providerId="LiveId" clId="{BD29E709-F238-4662-BD66-6C563FC63CB0}" dt="2022-09-11T00:59:29.285" v="4576"/>
          <ac:spMkLst>
            <pc:docMk/>
            <pc:sldMk cId="1950477308" sldId="283"/>
            <ac:spMk id="14" creationId="{B6084BB6-CE39-B258-284D-4B98DCB4567C}"/>
          </ac:spMkLst>
        </pc:spChg>
        <pc:spChg chg="add mod">
          <ac:chgData name="Bianca Gomes da Silva" userId="ff7736813d184dd4" providerId="LiveId" clId="{BD29E709-F238-4662-BD66-6C563FC63CB0}" dt="2022-09-11T01:00:06.027" v="4587" actId="14100"/>
          <ac:spMkLst>
            <pc:docMk/>
            <pc:sldMk cId="1950477308" sldId="283"/>
            <ac:spMk id="16" creationId="{B6E5F789-BA34-4201-6996-405382775C1C}"/>
          </ac:spMkLst>
        </pc:spChg>
        <pc:spChg chg="add ord">
          <ac:chgData name="Bianca Gomes da Silva" userId="ff7736813d184dd4" providerId="LiveId" clId="{BD29E709-F238-4662-BD66-6C563FC63CB0}" dt="2022-09-11T01:01:12.426" v="4602" actId="171"/>
          <ac:spMkLst>
            <pc:docMk/>
            <pc:sldMk cId="1950477308" sldId="283"/>
            <ac:spMk id="18" creationId="{2EDDBE74-A46A-9288-BD8B-379E40EE5E21}"/>
          </ac:spMkLst>
        </pc:spChg>
        <pc:spChg chg="add ord">
          <ac:chgData name="Bianca Gomes da Silva" userId="ff7736813d184dd4" providerId="LiveId" clId="{BD29E709-F238-4662-BD66-6C563FC63CB0}" dt="2022-09-11T01:01:59.288" v="4612" actId="171"/>
          <ac:spMkLst>
            <pc:docMk/>
            <pc:sldMk cId="1950477308" sldId="283"/>
            <ac:spMk id="20" creationId="{DD0CDD88-B458-9494-D6E4-AAFB32BFF32A}"/>
          </ac:spMkLst>
        </pc:spChg>
        <pc:spChg chg="del">
          <ac:chgData name="Bianca Gomes da Silva" userId="ff7736813d184dd4" providerId="LiveId" clId="{BD29E709-F238-4662-BD66-6C563FC63CB0}" dt="2022-09-11T00:56:18.162" v="4538" actId="478"/>
          <ac:spMkLst>
            <pc:docMk/>
            <pc:sldMk cId="1950477308" sldId="283"/>
            <ac:spMk id="23" creationId="{0A3654D7-35F3-3937-ECE4-6186AEFE336D}"/>
          </ac:spMkLst>
        </pc:spChg>
        <pc:picChg chg="add mod">
          <ac:chgData name="Bianca Gomes da Silva" userId="ff7736813d184dd4" providerId="LiveId" clId="{BD29E709-F238-4662-BD66-6C563FC63CB0}" dt="2022-09-11T01:00:31.398" v="4591" actId="1076"/>
          <ac:picMkLst>
            <pc:docMk/>
            <pc:sldMk cId="1950477308" sldId="283"/>
            <ac:picMk id="2050" creationId="{9C8A9FAE-E18D-F648-346F-8D582E921084}"/>
          </ac:picMkLst>
        </pc:picChg>
      </pc:sldChg>
      <pc:sldChg chg="addSp delSp modSp add mod">
        <pc:chgData name="Bianca Gomes da Silva" userId="ff7736813d184dd4" providerId="LiveId" clId="{BD29E709-F238-4662-BD66-6C563FC63CB0}" dt="2022-09-11T01:15:50.311" v="4909" actId="2711"/>
        <pc:sldMkLst>
          <pc:docMk/>
          <pc:sldMk cId="1728908405" sldId="284"/>
        </pc:sldMkLst>
        <pc:spChg chg="del mod">
          <ac:chgData name="Bianca Gomes da Silva" userId="ff7736813d184dd4" providerId="LiveId" clId="{BD29E709-F238-4662-BD66-6C563FC63CB0}" dt="2022-09-11T01:10:51.749" v="4865" actId="478"/>
          <ac:spMkLst>
            <pc:docMk/>
            <pc:sldMk cId="1728908405" sldId="284"/>
            <ac:spMk id="3" creationId="{FC44632C-3CB8-5F60-8951-AB11D0FD98AA}"/>
          </ac:spMkLst>
        </pc:spChg>
        <pc:spChg chg="add ord">
          <ac:chgData name="Bianca Gomes da Silva" userId="ff7736813d184dd4" providerId="LiveId" clId="{BD29E709-F238-4662-BD66-6C563FC63CB0}" dt="2022-09-11T01:11:18.579" v="4871" actId="170"/>
          <ac:spMkLst>
            <pc:docMk/>
            <pc:sldMk cId="1728908405" sldId="284"/>
            <ac:spMk id="4" creationId="{B8FDD308-7F8C-D0A5-7B28-53496C7F1EE3}"/>
          </ac:spMkLst>
        </pc:spChg>
        <pc:spChg chg="add ord">
          <ac:chgData name="Bianca Gomes da Silva" userId="ff7736813d184dd4" providerId="LiveId" clId="{BD29E709-F238-4662-BD66-6C563FC63CB0}" dt="2022-09-11T01:11:57.280" v="4877" actId="171"/>
          <ac:spMkLst>
            <pc:docMk/>
            <pc:sldMk cId="1728908405" sldId="284"/>
            <ac:spMk id="7" creationId="{92D34E69-E212-F7A0-3232-B858B4A97879}"/>
          </ac:spMkLst>
        </pc:spChg>
        <pc:spChg chg="del">
          <ac:chgData name="Bianca Gomes da Silva" userId="ff7736813d184dd4" providerId="LiveId" clId="{BD29E709-F238-4662-BD66-6C563FC63CB0}" dt="2022-09-11T01:02:42.315" v="4614" actId="478"/>
          <ac:spMkLst>
            <pc:docMk/>
            <pc:sldMk cId="1728908405" sldId="284"/>
            <ac:spMk id="8" creationId="{BFB7C819-F268-64FE-94D4-366C39DDDE60}"/>
          </ac:spMkLst>
        </pc:spChg>
        <pc:spChg chg="add ord">
          <ac:chgData name="Bianca Gomes da Silva" userId="ff7736813d184dd4" providerId="LiveId" clId="{BD29E709-F238-4662-BD66-6C563FC63CB0}" dt="2022-09-11T01:12:15.682" v="4881" actId="171"/>
          <ac:spMkLst>
            <pc:docMk/>
            <pc:sldMk cId="1728908405" sldId="284"/>
            <ac:spMk id="10" creationId="{5A08D99B-6044-38E0-AFB1-FBC410F463D4}"/>
          </ac:spMkLst>
        </pc:spChg>
        <pc:spChg chg="mod">
          <ac:chgData name="Bianca Gomes da Silva" userId="ff7736813d184dd4" providerId="LiveId" clId="{BD29E709-F238-4662-BD66-6C563FC63CB0}" dt="2022-09-11T01:15:50.311" v="4909" actId="2711"/>
          <ac:spMkLst>
            <pc:docMk/>
            <pc:sldMk cId="1728908405" sldId="284"/>
            <ac:spMk id="12" creationId="{E8F63B87-34CB-02E8-DC7C-9264DFDF0E67}"/>
          </ac:spMkLst>
        </pc:spChg>
        <pc:spChg chg="add ord">
          <ac:chgData name="Bianca Gomes da Silva" userId="ff7736813d184dd4" providerId="LiveId" clId="{BD29E709-F238-4662-BD66-6C563FC63CB0}" dt="2022-09-11T01:12:48.235" v="4889" actId="171"/>
          <ac:spMkLst>
            <pc:docMk/>
            <pc:sldMk cId="1728908405" sldId="284"/>
            <ac:spMk id="13" creationId="{4B1EBFF8-4EF9-F368-C0DB-F38760542BAD}"/>
          </ac:spMkLst>
        </pc:spChg>
        <pc:spChg chg="mod">
          <ac:chgData name="Bianca Gomes da Silva" userId="ff7736813d184dd4" providerId="LiveId" clId="{BD29E709-F238-4662-BD66-6C563FC63CB0}" dt="2022-09-11T01:11:03.334" v="4868" actId="20577"/>
          <ac:spMkLst>
            <pc:docMk/>
            <pc:sldMk cId="1728908405" sldId="284"/>
            <ac:spMk id="16" creationId="{B6E5F789-BA34-4201-6996-405382775C1C}"/>
          </ac:spMkLst>
        </pc:spChg>
        <pc:spChg chg="mod ord">
          <ac:chgData name="Bianca Gomes da Silva" userId="ff7736813d184dd4" providerId="LiveId" clId="{BD29E709-F238-4662-BD66-6C563FC63CB0}" dt="2022-09-11T01:04:17.375" v="4635" actId="171"/>
          <ac:spMkLst>
            <pc:docMk/>
            <pc:sldMk cId="1728908405" sldId="284"/>
            <ac:spMk id="18" creationId="{2EDDBE74-A46A-9288-BD8B-379E40EE5E21}"/>
          </ac:spMkLst>
        </pc:spChg>
        <pc:spChg chg="del mod">
          <ac:chgData name="Bianca Gomes da Silva" userId="ff7736813d184dd4" providerId="LiveId" clId="{BD29E709-F238-4662-BD66-6C563FC63CB0}" dt="2022-09-11T01:10:53.405" v="4866" actId="478"/>
          <ac:spMkLst>
            <pc:docMk/>
            <pc:sldMk cId="1728908405" sldId="284"/>
            <ac:spMk id="20" creationId="{DD0CDD88-B458-9494-D6E4-AAFB32BFF32A}"/>
          </ac:spMkLst>
        </pc:spChg>
        <pc:picChg chg="del">
          <ac:chgData name="Bianca Gomes da Silva" userId="ff7736813d184dd4" providerId="LiveId" clId="{BD29E709-F238-4662-BD66-6C563FC63CB0}" dt="2022-09-11T01:02:52.317" v="4616" actId="478"/>
          <ac:picMkLst>
            <pc:docMk/>
            <pc:sldMk cId="1728908405" sldId="284"/>
            <ac:picMk id="2050" creationId="{9C8A9FAE-E18D-F648-346F-8D582E921084}"/>
          </ac:picMkLst>
        </pc:picChg>
        <pc:picChg chg="add mod">
          <ac:chgData name="Bianca Gomes da Silva" userId="ff7736813d184dd4" providerId="LiveId" clId="{BD29E709-F238-4662-BD66-6C563FC63CB0}" dt="2022-09-11T01:10:49.650" v="4864" actId="14100"/>
          <ac:picMkLst>
            <pc:docMk/>
            <pc:sldMk cId="1728908405" sldId="284"/>
            <ac:picMk id="4098" creationId="{28032210-197F-8484-5915-01A9F6535ED2}"/>
          </ac:picMkLst>
        </pc:picChg>
      </pc:sldChg>
      <pc:sldChg chg="addSp delSp modSp add mod">
        <pc:chgData name="Bianca Gomes da Silva" userId="ff7736813d184dd4" providerId="LiveId" clId="{BD29E709-F238-4662-BD66-6C563FC63CB0}" dt="2022-09-11T01:18:50.472" v="4982" actId="1035"/>
        <pc:sldMkLst>
          <pc:docMk/>
          <pc:sldMk cId="4132757887" sldId="285"/>
        </pc:sldMkLst>
        <pc:spChg chg="add mod">
          <ac:chgData name="Bianca Gomes da Silva" userId="ff7736813d184dd4" providerId="LiveId" clId="{BD29E709-F238-4662-BD66-6C563FC63CB0}" dt="2022-09-11T01:16:31.666" v="4915" actId="403"/>
          <ac:spMkLst>
            <pc:docMk/>
            <pc:sldMk cId="4132757887" sldId="285"/>
            <ac:spMk id="3" creationId="{B5CF87CE-4390-107C-2617-370B872344BF}"/>
          </ac:spMkLst>
        </pc:spChg>
        <pc:spChg chg="del">
          <ac:chgData name="Bianca Gomes da Silva" userId="ff7736813d184dd4" providerId="LiveId" clId="{BD29E709-F238-4662-BD66-6C563FC63CB0}" dt="2022-09-11T01:13:56.934" v="4892" actId="478"/>
          <ac:spMkLst>
            <pc:docMk/>
            <pc:sldMk cId="4132757887" sldId="285"/>
            <ac:spMk id="4" creationId="{B8FDD308-7F8C-D0A5-7B28-53496C7F1EE3}"/>
          </ac:spMkLst>
        </pc:spChg>
        <pc:spChg chg="del">
          <ac:chgData name="Bianca Gomes da Silva" userId="ff7736813d184dd4" providerId="LiveId" clId="{BD29E709-F238-4662-BD66-6C563FC63CB0}" dt="2022-09-11T01:14:01.096" v="4895" actId="478"/>
          <ac:spMkLst>
            <pc:docMk/>
            <pc:sldMk cId="4132757887" sldId="285"/>
            <ac:spMk id="7" creationId="{92D34E69-E212-F7A0-3232-B858B4A97879}"/>
          </ac:spMkLst>
        </pc:spChg>
        <pc:spChg chg="add mod">
          <ac:chgData name="Bianca Gomes da Silva" userId="ff7736813d184dd4" providerId="LiveId" clId="{BD29E709-F238-4662-BD66-6C563FC63CB0}" dt="2022-09-11T01:17:05.359" v="4924" actId="14100"/>
          <ac:spMkLst>
            <pc:docMk/>
            <pc:sldMk cId="4132757887" sldId="285"/>
            <ac:spMk id="8" creationId="{8695F9E1-9433-D690-D1DE-7B4E59D1B020}"/>
          </ac:spMkLst>
        </pc:spChg>
        <pc:spChg chg="del">
          <ac:chgData name="Bianca Gomes da Silva" userId="ff7736813d184dd4" providerId="LiveId" clId="{BD29E709-F238-4662-BD66-6C563FC63CB0}" dt="2022-09-11T01:13:59.256" v="4894" actId="478"/>
          <ac:spMkLst>
            <pc:docMk/>
            <pc:sldMk cId="4132757887" sldId="285"/>
            <ac:spMk id="10" creationId="{5A08D99B-6044-38E0-AFB1-FBC410F463D4}"/>
          </ac:spMkLst>
        </pc:spChg>
        <pc:spChg chg="add mod">
          <ac:chgData name="Bianca Gomes da Silva" userId="ff7736813d184dd4" providerId="LiveId" clId="{BD29E709-F238-4662-BD66-6C563FC63CB0}" dt="2022-09-11T01:18:50.472" v="4982" actId="1035"/>
          <ac:spMkLst>
            <pc:docMk/>
            <pc:sldMk cId="4132757887" sldId="285"/>
            <ac:spMk id="11" creationId="{F63972F4-D5D8-8664-1009-8BCDD9821F74}"/>
          </ac:spMkLst>
        </pc:spChg>
        <pc:spChg chg="del">
          <ac:chgData name="Bianca Gomes da Silva" userId="ff7736813d184dd4" providerId="LiveId" clId="{BD29E709-F238-4662-BD66-6C563FC63CB0}" dt="2022-09-11T01:14:08.538" v="4898" actId="478"/>
          <ac:spMkLst>
            <pc:docMk/>
            <pc:sldMk cId="4132757887" sldId="285"/>
            <ac:spMk id="12" creationId="{E8F63B87-34CB-02E8-DC7C-9264DFDF0E67}"/>
          </ac:spMkLst>
        </pc:spChg>
        <pc:spChg chg="mod">
          <ac:chgData name="Bianca Gomes da Silva" userId="ff7736813d184dd4" providerId="LiveId" clId="{BD29E709-F238-4662-BD66-6C563FC63CB0}" dt="2022-09-11T01:14:53.028" v="4905" actId="206"/>
          <ac:spMkLst>
            <pc:docMk/>
            <pc:sldMk cId="4132757887" sldId="285"/>
            <ac:spMk id="13" creationId="{4B1EBFF8-4EF9-F368-C0DB-F38760542BAD}"/>
          </ac:spMkLst>
        </pc:spChg>
        <pc:spChg chg="del">
          <ac:chgData name="Bianca Gomes da Silva" userId="ff7736813d184dd4" providerId="LiveId" clId="{BD29E709-F238-4662-BD66-6C563FC63CB0}" dt="2022-09-11T01:14:06.334" v="4897" actId="478"/>
          <ac:spMkLst>
            <pc:docMk/>
            <pc:sldMk cId="4132757887" sldId="285"/>
            <ac:spMk id="16" creationId="{B6E5F789-BA34-4201-6996-405382775C1C}"/>
          </ac:spMkLst>
        </pc:spChg>
        <pc:spChg chg="del">
          <ac:chgData name="Bianca Gomes da Silva" userId="ff7736813d184dd4" providerId="LiveId" clId="{BD29E709-F238-4662-BD66-6C563FC63CB0}" dt="2022-09-11T01:14:03.273" v="4896" actId="478"/>
          <ac:spMkLst>
            <pc:docMk/>
            <pc:sldMk cId="4132757887" sldId="285"/>
            <ac:spMk id="18" creationId="{2EDDBE74-A46A-9288-BD8B-379E40EE5E21}"/>
          </ac:spMkLst>
        </pc:spChg>
        <pc:picChg chg="del">
          <ac:chgData name="Bianca Gomes da Silva" userId="ff7736813d184dd4" providerId="LiveId" clId="{BD29E709-F238-4662-BD66-6C563FC63CB0}" dt="2022-09-11T01:13:57.808" v="4893" actId="478"/>
          <ac:picMkLst>
            <pc:docMk/>
            <pc:sldMk cId="4132757887" sldId="285"/>
            <ac:picMk id="4098" creationId="{28032210-197F-8484-5915-01A9F6535ED2}"/>
          </ac:picMkLst>
        </pc:picChg>
        <pc:picChg chg="add mod">
          <ac:chgData name="Bianca Gomes da Silva" userId="ff7736813d184dd4" providerId="LiveId" clId="{BD29E709-F238-4662-BD66-6C563FC63CB0}" dt="2022-09-11T01:18:45.373" v="4973" actId="1035"/>
          <ac:picMkLst>
            <pc:docMk/>
            <pc:sldMk cId="4132757887" sldId="285"/>
            <ac:picMk id="5122" creationId="{5B1328FC-DEBF-A148-E9D4-CDC42859FD50}"/>
          </ac:picMkLst>
        </pc:picChg>
      </pc:sldChg>
      <pc:sldChg chg="addSp delSp modSp add mod setBg">
        <pc:chgData name="Bianca Gomes da Silva" userId="ff7736813d184dd4" providerId="LiveId" clId="{BD29E709-F238-4662-BD66-6C563FC63CB0}" dt="2022-09-11T01:22:05.258" v="5009"/>
        <pc:sldMkLst>
          <pc:docMk/>
          <pc:sldMk cId="2340326656" sldId="286"/>
        </pc:sldMkLst>
        <pc:spChg chg="del">
          <ac:chgData name="Bianca Gomes da Silva" userId="ff7736813d184dd4" providerId="LiveId" clId="{BD29E709-F238-4662-BD66-6C563FC63CB0}" dt="2022-09-11T01:19:06.662" v="4984" actId="478"/>
          <ac:spMkLst>
            <pc:docMk/>
            <pc:sldMk cId="2340326656" sldId="286"/>
            <ac:spMk id="8" creationId="{8695F9E1-9433-D690-D1DE-7B4E59D1B020}"/>
          </ac:spMkLst>
        </pc:spChg>
        <pc:spChg chg="del">
          <ac:chgData name="Bianca Gomes da Silva" userId="ff7736813d184dd4" providerId="LiveId" clId="{BD29E709-F238-4662-BD66-6C563FC63CB0}" dt="2022-09-11T01:19:09.205" v="4985" actId="478"/>
          <ac:spMkLst>
            <pc:docMk/>
            <pc:sldMk cId="2340326656" sldId="286"/>
            <ac:spMk id="11" creationId="{F63972F4-D5D8-8664-1009-8BCDD9821F74}"/>
          </ac:spMkLst>
        </pc:spChg>
        <pc:spChg chg="del">
          <ac:chgData name="Bianca Gomes da Silva" userId="ff7736813d184dd4" providerId="LiveId" clId="{BD29E709-F238-4662-BD66-6C563FC63CB0}" dt="2022-09-11T01:19:10.961" v="4986" actId="478"/>
          <ac:spMkLst>
            <pc:docMk/>
            <pc:sldMk cId="2340326656" sldId="286"/>
            <ac:spMk id="13" creationId="{4B1EBFF8-4EF9-F368-C0DB-F38760542BAD}"/>
          </ac:spMkLst>
        </pc:spChg>
        <pc:picChg chg="mod">
          <ac:chgData name="Bianca Gomes da Silva" userId="ff7736813d184dd4" providerId="LiveId" clId="{BD29E709-F238-4662-BD66-6C563FC63CB0}" dt="2022-09-11T01:20:43.041" v="4998" actId="207"/>
          <ac:picMkLst>
            <pc:docMk/>
            <pc:sldMk cId="2340326656" sldId="286"/>
            <ac:picMk id="5122" creationId="{5B1328FC-DEBF-A148-E9D4-CDC42859FD50}"/>
          </ac:picMkLst>
        </pc:picChg>
        <pc:picChg chg="add mod">
          <ac:chgData name="Bianca Gomes da Silva" userId="ff7736813d184dd4" providerId="LiveId" clId="{BD29E709-F238-4662-BD66-6C563FC63CB0}" dt="2022-09-11T01:21:16.391" v="5002" actId="1076"/>
          <ac:picMkLst>
            <pc:docMk/>
            <pc:sldMk cId="2340326656" sldId="286"/>
            <ac:picMk id="6146" creationId="{B93C84CA-6D9F-5AEF-B879-7E65F25AEF5C}"/>
          </ac:picMkLst>
        </pc:picChg>
      </pc:sldChg>
      <pc:sldChg chg="addSp delSp modSp add mod modTransition setBg">
        <pc:chgData name="Bianca Gomes da Silva" userId="ff7736813d184dd4" providerId="LiveId" clId="{BD29E709-F238-4662-BD66-6C563FC63CB0}" dt="2022-09-11T01:25:17.823" v="5036" actId="171"/>
        <pc:sldMkLst>
          <pc:docMk/>
          <pc:sldMk cId="295210081" sldId="287"/>
        </pc:sldMkLst>
        <pc:spChg chg="del">
          <ac:chgData name="Bianca Gomes da Silva" userId="ff7736813d184dd4" providerId="LiveId" clId="{BD29E709-F238-4662-BD66-6C563FC63CB0}" dt="2022-09-11T01:22:25.476" v="5011" actId="478"/>
          <ac:spMkLst>
            <pc:docMk/>
            <pc:sldMk cId="295210081" sldId="287"/>
            <ac:spMk id="3" creationId="{B5CF87CE-4390-107C-2617-370B872344BF}"/>
          </ac:spMkLst>
        </pc:spChg>
        <pc:spChg chg="add del">
          <ac:chgData name="Bianca Gomes da Silva" userId="ff7736813d184dd4" providerId="LiveId" clId="{BD29E709-F238-4662-BD66-6C563FC63CB0}" dt="2022-09-11T01:22:54.297" v="5019" actId="478"/>
          <ac:spMkLst>
            <pc:docMk/>
            <pc:sldMk cId="295210081" sldId="287"/>
            <ac:spMk id="4" creationId="{C12528FB-0BFA-4A91-C0A7-51B7C8109AB3}"/>
          </ac:spMkLst>
        </pc:spChg>
        <pc:spChg chg="add mod">
          <ac:chgData name="Bianca Gomes da Silva" userId="ff7736813d184dd4" providerId="LiveId" clId="{BD29E709-F238-4662-BD66-6C563FC63CB0}" dt="2022-09-11T01:23:33.628" v="5026" actId="1076"/>
          <ac:spMkLst>
            <pc:docMk/>
            <pc:sldMk cId="295210081" sldId="287"/>
            <ac:spMk id="7" creationId="{BE7E970E-7435-668D-14DE-A769CC832C83}"/>
          </ac:spMkLst>
        </pc:spChg>
        <pc:spChg chg="add">
          <ac:chgData name="Bianca Gomes da Silva" userId="ff7736813d184dd4" providerId="LiveId" clId="{BD29E709-F238-4662-BD66-6C563FC63CB0}" dt="2022-09-11T01:25:08.318" v="5031" actId="22"/>
          <ac:spMkLst>
            <pc:docMk/>
            <pc:sldMk cId="295210081" sldId="287"/>
            <ac:spMk id="9" creationId="{FC76CF43-ACEC-C4BC-4A98-02DDF35F143B}"/>
          </ac:spMkLst>
        </pc:spChg>
        <pc:spChg chg="add">
          <ac:chgData name="Bianca Gomes da Silva" userId="ff7736813d184dd4" providerId="LiveId" clId="{BD29E709-F238-4662-BD66-6C563FC63CB0}" dt="2022-09-11T01:25:08.318" v="5031" actId="22"/>
          <ac:spMkLst>
            <pc:docMk/>
            <pc:sldMk cId="295210081" sldId="287"/>
            <ac:spMk id="11" creationId="{1052D4BD-CEB5-988B-28E0-51DF0DC27392}"/>
          </ac:spMkLst>
        </pc:spChg>
        <pc:spChg chg="add ord">
          <ac:chgData name="Bianca Gomes da Silva" userId="ff7736813d184dd4" providerId="LiveId" clId="{BD29E709-F238-4662-BD66-6C563FC63CB0}" dt="2022-09-11T01:25:17.823" v="5036" actId="171"/>
          <ac:spMkLst>
            <pc:docMk/>
            <pc:sldMk cId="295210081" sldId="287"/>
            <ac:spMk id="13" creationId="{2109C9F1-D56B-803A-36BB-488FADAEA8B3}"/>
          </ac:spMkLst>
        </pc:spChg>
        <pc:picChg chg="del">
          <ac:chgData name="Bianca Gomes da Silva" userId="ff7736813d184dd4" providerId="LiveId" clId="{BD29E709-F238-4662-BD66-6C563FC63CB0}" dt="2022-09-11T01:21:44.842" v="5005" actId="478"/>
          <ac:picMkLst>
            <pc:docMk/>
            <pc:sldMk cId="295210081" sldId="287"/>
            <ac:picMk id="5122" creationId="{5B1328FC-DEBF-A148-E9D4-CDC42859FD50}"/>
          </ac:picMkLst>
        </pc:picChg>
        <pc:picChg chg="del">
          <ac:chgData name="Bianca Gomes da Silva" userId="ff7736813d184dd4" providerId="LiveId" clId="{BD29E709-F238-4662-BD66-6C563FC63CB0}" dt="2022-09-11T01:21:44.091" v="5004" actId="478"/>
          <ac:picMkLst>
            <pc:docMk/>
            <pc:sldMk cId="295210081" sldId="287"/>
            <ac:picMk id="6146" creationId="{B93C84CA-6D9F-5AEF-B879-7E65F25AEF5C}"/>
          </ac:picMkLst>
        </pc:picChg>
        <pc:picChg chg="add mod">
          <ac:chgData name="Bianca Gomes da Silva" userId="ff7736813d184dd4" providerId="LiveId" clId="{BD29E709-F238-4662-BD66-6C563FC63CB0}" dt="2022-09-11T01:23:51.830" v="5030" actId="1076"/>
          <ac:picMkLst>
            <pc:docMk/>
            <pc:sldMk cId="295210081" sldId="287"/>
            <ac:picMk id="7170" creationId="{5E46B049-5480-5616-062D-4D8478103196}"/>
          </ac:picMkLst>
        </pc:picChg>
      </pc:sldChg>
      <pc:sldChg chg="addSp delSp modSp add mod modTransition">
        <pc:chgData name="Bianca Gomes da Silva" userId="ff7736813d184dd4" providerId="LiveId" clId="{BD29E709-F238-4662-BD66-6C563FC63CB0}" dt="2022-09-11T01:30:01.484" v="5105" actId="2085"/>
        <pc:sldMkLst>
          <pc:docMk/>
          <pc:sldMk cId="2585300137" sldId="288"/>
        </pc:sldMkLst>
        <pc:spChg chg="add mod">
          <ac:chgData name="Bianca Gomes da Silva" userId="ff7736813d184dd4" providerId="LiveId" clId="{BD29E709-F238-4662-BD66-6C563FC63CB0}" dt="2022-09-11T01:26:40.198" v="5064" actId="403"/>
          <ac:spMkLst>
            <pc:docMk/>
            <pc:sldMk cId="2585300137" sldId="288"/>
            <ac:spMk id="3" creationId="{205E3395-DCDE-6674-9ADC-E34BD484F0DB}"/>
          </ac:spMkLst>
        </pc:spChg>
        <pc:spChg chg="del">
          <ac:chgData name="Bianca Gomes da Silva" userId="ff7736813d184dd4" providerId="LiveId" clId="{BD29E709-F238-4662-BD66-6C563FC63CB0}" dt="2022-09-11T01:25:26.740" v="5040" actId="478"/>
          <ac:spMkLst>
            <pc:docMk/>
            <pc:sldMk cId="2585300137" sldId="288"/>
            <ac:spMk id="7" creationId="{BE7E970E-7435-668D-14DE-A769CC832C83}"/>
          </ac:spMkLst>
        </pc:spChg>
        <pc:spChg chg="del">
          <ac:chgData name="Bianca Gomes da Silva" userId="ff7736813d184dd4" providerId="LiveId" clId="{BD29E709-F238-4662-BD66-6C563FC63CB0}" dt="2022-09-11T01:25:23.721" v="5038" actId="478"/>
          <ac:spMkLst>
            <pc:docMk/>
            <pc:sldMk cId="2585300137" sldId="288"/>
            <ac:spMk id="9" creationId="{FC76CF43-ACEC-C4BC-4A98-02DDF35F143B}"/>
          </ac:spMkLst>
        </pc:spChg>
        <pc:spChg chg="mod">
          <ac:chgData name="Bianca Gomes da Silva" userId="ff7736813d184dd4" providerId="LiveId" clId="{BD29E709-F238-4662-BD66-6C563FC63CB0}" dt="2022-09-11T01:26:03.194" v="5048" actId="206"/>
          <ac:spMkLst>
            <pc:docMk/>
            <pc:sldMk cId="2585300137" sldId="288"/>
            <ac:spMk id="11" creationId="{1052D4BD-CEB5-988B-28E0-51DF0DC27392}"/>
          </ac:spMkLst>
        </pc:spChg>
        <pc:spChg chg="del">
          <ac:chgData name="Bianca Gomes da Silva" userId="ff7736813d184dd4" providerId="LiveId" clId="{BD29E709-F238-4662-BD66-6C563FC63CB0}" dt="2022-09-11T01:25:25.329" v="5039" actId="478"/>
          <ac:spMkLst>
            <pc:docMk/>
            <pc:sldMk cId="2585300137" sldId="288"/>
            <ac:spMk id="13" creationId="{2109C9F1-D56B-803A-36BB-488FADAEA8B3}"/>
          </ac:spMkLst>
        </pc:spChg>
        <pc:graphicFrameChg chg="add mod modGraphic">
          <ac:chgData name="Bianca Gomes da Silva" userId="ff7736813d184dd4" providerId="LiveId" clId="{BD29E709-F238-4662-BD66-6C563FC63CB0}" dt="2022-09-11T01:30:01.484" v="5105" actId="2085"/>
          <ac:graphicFrameMkLst>
            <pc:docMk/>
            <pc:sldMk cId="2585300137" sldId="288"/>
            <ac:graphicFrameMk id="5" creationId="{56C69AD5-C452-2593-8853-51A3EE0E757C}"/>
          </ac:graphicFrameMkLst>
        </pc:graphicFrameChg>
        <pc:graphicFrameChg chg="add mod modGraphic">
          <ac:chgData name="Bianca Gomes da Silva" userId="ff7736813d184dd4" providerId="LiveId" clId="{BD29E709-F238-4662-BD66-6C563FC63CB0}" dt="2022-09-11T01:29:58.758" v="5104" actId="2085"/>
          <ac:graphicFrameMkLst>
            <pc:docMk/>
            <pc:sldMk cId="2585300137" sldId="288"/>
            <ac:graphicFrameMk id="10" creationId="{B13F4867-5F7D-77F0-FEB1-222B39A900CD}"/>
          </ac:graphicFrameMkLst>
        </pc:graphicFrameChg>
        <pc:picChg chg="del">
          <ac:chgData name="Bianca Gomes da Silva" userId="ff7736813d184dd4" providerId="LiveId" clId="{BD29E709-F238-4662-BD66-6C563FC63CB0}" dt="2022-09-11T01:25:28.181" v="5041" actId="478"/>
          <ac:picMkLst>
            <pc:docMk/>
            <pc:sldMk cId="2585300137" sldId="288"/>
            <ac:picMk id="7170" creationId="{5E46B049-5480-5616-062D-4D8478103196}"/>
          </ac:picMkLst>
        </pc:picChg>
      </pc:sldChg>
      <pc:sldChg chg="addSp delSp modSp add mod setBg">
        <pc:chgData name="Bianca Gomes da Silva" userId="ff7736813d184dd4" providerId="LiveId" clId="{BD29E709-F238-4662-BD66-6C563FC63CB0}" dt="2022-09-11T01:27:46.054" v="5077" actId="1076"/>
        <pc:sldMkLst>
          <pc:docMk/>
          <pc:sldMk cId="1084385942" sldId="289"/>
        </pc:sldMkLst>
        <pc:spChg chg="del">
          <ac:chgData name="Bianca Gomes da Silva" userId="ff7736813d184dd4" providerId="LiveId" clId="{BD29E709-F238-4662-BD66-6C563FC63CB0}" dt="2022-09-11T01:26:59.896" v="5067" actId="478"/>
          <ac:spMkLst>
            <pc:docMk/>
            <pc:sldMk cId="1084385942" sldId="289"/>
            <ac:spMk id="3" creationId="{205E3395-DCDE-6674-9ADC-E34BD484F0DB}"/>
          </ac:spMkLst>
        </pc:spChg>
        <pc:spChg chg="add del">
          <ac:chgData name="Bianca Gomes da Silva" userId="ff7736813d184dd4" providerId="LiveId" clId="{BD29E709-F238-4662-BD66-6C563FC63CB0}" dt="2022-09-11T01:27:08.390" v="5069" actId="478"/>
          <ac:spMkLst>
            <pc:docMk/>
            <pc:sldMk cId="1084385942" sldId="289"/>
            <ac:spMk id="4" creationId="{87BD035D-840F-C762-4318-3B3BBB9D7071}"/>
          </ac:spMkLst>
        </pc:spChg>
        <pc:spChg chg="del">
          <ac:chgData name="Bianca Gomes da Silva" userId="ff7736813d184dd4" providerId="LiveId" clId="{BD29E709-F238-4662-BD66-6C563FC63CB0}" dt="2022-09-11T01:26:56.816" v="5066" actId="478"/>
          <ac:spMkLst>
            <pc:docMk/>
            <pc:sldMk cId="1084385942" sldId="289"/>
            <ac:spMk id="11" creationId="{1052D4BD-CEB5-988B-28E0-51DF0DC27392}"/>
          </ac:spMkLst>
        </pc:spChg>
        <pc:picChg chg="add mod">
          <ac:chgData name="Bianca Gomes da Silva" userId="ff7736813d184dd4" providerId="LiveId" clId="{BD29E709-F238-4662-BD66-6C563FC63CB0}" dt="2022-09-11T01:27:20.763" v="5072" actId="14100"/>
          <ac:picMkLst>
            <pc:docMk/>
            <pc:sldMk cId="1084385942" sldId="289"/>
            <ac:picMk id="8194" creationId="{957BAB34-E714-CA34-1B14-A1D866D94C34}"/>
          </ac:picMkLst>
        </pc:picChg>
        <pc:picChg chg="add mod">
          <ac:chgData name="Bianca Gomes da Silva" userId="ff7736813d184dd4" providerId="LiveId" clId="{BD29E709-F238-4662-BD66-6C563FC63CB0}" dt="2022-09-11T01:27:46.054" v="5077" actId="1076"/>
          <ac:picMkLst>
            <pc:docMk/>
            <pc:sldMk cId="1084385942" sldId="289"/>
            <ac:picMk id="8196" creationId="{A6066F27-F931-D623-34E6-4A3FE3EF5A2C}"/>
          </ac:picMkLst>
        </pc:picChg>
      </pc:sldChg>
      <pc:sldChg chg="addSp delSp modSp add">
        <pc:chgData name="Bianca Gomes da Silva" userId="ff7736813d184dd4" providerId="LiveId" clId="{BD29E709-F238-4662-BD66-6C563FC63CB0}" dt="2022-09-11T01:30:31.974" v="5110" actId="14100"/>
        <pc:sldMkLst>
          <pc:docMk/>
          <pc:sldMk cId="2608904507" sldId="290"/>
        </pc:sldMkLst>
        <pc:picChg chg="del">
          <ac:chgData name="Bianca Gomes da Silva" userId="ff7736813d184dd4" providerId="LiveId" clId="{BD29E709-F238-4662-BD66-6C563FC63CB0}" dt="2022-09-11T01:28:08.672" v="5083" actId="478"/>
          <ac:picMkLst>
            <pc:docMk/>
            <pc:sldMk cId="2608904507" sldId="290"/>
            <ac:picMk id="8194" creationId="{957BAB34-E714-CA34-1B14-A1D866D94C34}"/>
          </ac:picMkLst>
        </pc:picChg>
        <pc:picChg chg="del">
          <ac:chgData name="Bianca Gomes da Silva" userId="ff7736813d184dd4" providerId="LiveId" clId="{BD29E709-F238-4662-BD66-6C563FC63CB0}" dt="2022-09-11T01:28:10.264" v="5084" actId="478"/>
          <ac:picMkLst>
            <pc:docMk/>
            <pc:sldMk cId="2608904507" sldId="290"/>
            <ac:picMk id="8196" creationId="{A6066F27-F931-D623-34E6-4A3FE3EF5A2C}"/>
          </ac:picMkLst>
        </pc:picChg>
        <pc:picChg chg="add mod">
          <ac:chgData name="Bianca Gomes da Silva" userId="ff7736813d184dd4" providerId="LiveId" clId="{BD29E709-F238-4662-BD66-6C563FC63CB0}" dt="2022-09-11T01:30:31.974" v="5110" actId="14100"/>
          <ac:picMkLst>
            <pc:docMk/>
            <pc:sldMk cId="2608904507" sldId="290"/>
            <ac:picMk id="9218" creationId="{138BC638-3C95-F813-D5D7-EB366EC6D765}"/>
          </ac:picMkLst>
        </pc:picChg>
      </pc:sldChg>
      <pc:sldChg chg="addSp delSp modSp add mod modTransition setBg">
        <pc:chgData name="Bianca Gomes da Silva" userId="ff7736813d184dd4" providerId="LiveId" clId="{BD29E709-F238-4662-BD66-6C563FC63CB0}" dt="2022-09-11T01:35:28.081" v="5192" actId="1076"/>
        <pc:sldMkLst>
          <pc:docMk/>
          <pc:sldMk cId="3221281476" sldId="291"/>
        </pc:sldMkLst>
        <pc:spChg chg="add mod">
          <ac:chgData name="Bianca Gomes da Silva" userId="ff7736813d184dd4" providerId="LiveId" clId="{BD29E709-F238-4662-BD66-6C563FC63CB0}" dt="2022-09-11T01:31:02.818" v="5129" actId="20577"/>
          <ac:spMkLst>
            <pc:docMk/>
            <pc:sldMk cId="3221281476" sldId="291"/>
            <ac:spMk id="3" creationId="{762488CF-D401-EE7D-E354-807876863AF7}"/>
          </ac:spMkLst>
        </pc:spChg>
        <pc:graphicFrameChg chg="add mod modGraphic">
          <ac:chgData name="Bianca Gomes da Silva" userId="ff7736813d184dd4" providerId="LiveId" clId="{BD29E709-F238-4662-BD66-6C563FC63CB0}" dt="2022-09-11T01:35:25.694" v="5191" actId="1076"/>
          <ac:graphicFrameMkLst>
            <pc:docMk/>
            <pc:sldMk cId="3221281476" sldId="291"/>
            <ac:graphicFrameMk id="5" creationId="{8AF9952A-BB78-A79D-B470-DFA655B00551}"/>
          </ac:graphicFrameMkLst>
        </pc:graphicFrameChg>
        <pc:graphicFrameChg chg="add mod modGraphic">
          <ac:chgData name="Bianca Gomes da Silva" userId="ff7736813d184dd4" providerId="LiveId" clId="{BD29E709-F238-4662-BD66-6C563FC63CB0}" dt="2022-09-11T01:35:28.081" v="5192" actId="1076"/>
          <ac:graphicFrameMkLst>
            <pc:docMk/>
            <pc:sldMk cId="3221281476" sldId="291"/>
            <ac:graphicFrameMk id="8" creationId="{87649739-A6B9-980C-49E6-AB61BFC30B7C}"/>
          </ac:graphicFrameMkLst>
        </pc:graphicFrameChg>
        <pc:picChg chg="del mod">
          <ac:chgData name="Bianca Gomes da Silva" userId="ff7736813d184dd4" providerId="LiveId" clId="{BD29E709-F238-4662-BD66-6C563FC63CB0}" dt="2022-09-11T01:29:36.114" v="5100" actId="478"/>
          <ac:picMkLst>
            <pc:docMk/>
            <pc:sldMk cId="3221281476" sldId="291"/>
            <ac:picMk id="9218" creationId="{138BC638-3C95-F813-D5D7-EB366EC6D765}"/>
          </ac:picMkLst>
        </pc:picChg>
      </pc:sldChg>
      <pc:sldChg chg="addSp delSp modSp add mod setBg">
        <pc:chgData name="Bianca Gomes da Silva" userId="ff7736813d184dd4" providerId="LiveId" clId="{BD29E709-F238-4662-BD66-6C563FC63CB0}" dt="2022-09-11T01:32:19.294" v="5143"/>
        <pc:sldMkLst>
          <pc:docMk/>
          <pc:sldMk cId="1306790236" sldId="292"/>
        </pc:sldMkLst>
        <pc:spChg chg="del">
          <ac:chgData name="Bianca Gomes da Silva" userId="ff7736813d184dd4" providerId="LiveId" clId="{BD29E709-F238-4662-BD66-6C563FC63CB0}" dt="2022-09-11T01:31:21.350" v="5131" actId="478"/>
          <ac:spMkLst>
            <pc:docMk/>
            <pc:sldMk cId="1306790236" sldId="292"/>
            <ac:spMk id="3" creationId="{762488CF-D401-EE7D-E354-807876863AF7}"/>
          </ac:spMkLst>
        </pc:spChg>
        <pc:picChg chg="add mod">
          <ac:chgData name="Bianca Gomes da Silva" userId="ff7736813d184dd4" providerId="LiveId" clId="{BD29E709-F238-4662-BD66-6C563FC63CB0}" dt="2022-09-11T01:31:46.089" v="5136" actId="732"/>
          <ac:picMkLst>
            <pc:docMk/>
            <pc:sldMk cId="1306790236" sldId="292"/>
            <ac:picMk id="10242" creationId="{E7012DB1-F874-A35B-855E-4F3568D3E340}"/>
          </ac:picMkLst>
        </pc:picChg>
        <pc:picChg chg="add mod">
          <ac:chgData name="Bianca Gomes da Silva" userId="ff7736813d184dd4" providerId="LiveId" clId="{BD29E709-F238-4662-BD66-6C563FC63CB0}" dt="2022-09-11T01:32:13.438" v="5142" actId="1076"/>
          <ac:picMkLst>
            <pc:docMk/>
            <pc:sldMk cId="1306790236" sldId="292"/>
            <ac:picMk id="10244" creationId="{9A34B8B3-7C0C-1E63-0991-55847A101CC0}"/>
          </ac:picMkLst>
        </pc:picChg>
      </pc:sldChg>
      <pc:sldChg chg="addSp delSp modSp add setBg">
        <pc:chgData name="Bianca Gomes da Silva" userId="ff7736813d184dd4" providerId="LiveId" clId="{BD29E709-F238-4662-BD66-6C563FC63CB0}" dt="2022-09-11T01:34:05.768" v="5168" actId="1036"/>
        <pc:sldMkLst>
          <pc:docMk/>
          <pc:sldMk cId="3674149132" sldId="293"/>
        </pc:sldMkLst>
        <pc:picChg chg="del">
          <ac:chgData name="Bianca Gomes da Silva" userId="ff7736813d184dd4" providerId="LiveId" clId="{BD29E709-F238-4662-BD66-6C563FC63CB0}" dt="2022-09-11T01:32:36.964" v="5146" actId="478"/>
          <ac:picMkLst>
            <pc:docMk/>
            <pc:sldMk cId="3674149132" sldId="293"/>
            <ac:picMk id="10242" creationId="{E7012DB1-F874-A35B-855E-4F3568D3E340}"/>
          </ac:picMkLst>
        </pc:picChg>
        <pc:picChg chg="del">
          <ac:chgData name="Bianca Gomes da Silva" userId="ff7736813d184dd4" providerId="LiveId" clId="{BD29E709-F238-4662-BD66-6C563FC63CB0}" dt="2022-09-11T01:32:38.426" v="5147" actId="478"/>
          <ac:picMkLst>
            <pc:docMk/>
            <pc:sldMk cId="3674149132" sldId="293"/>
            <ac:picMk id="10244" creationId="{9A34B8B3-7C0C-1E63-0991-55847A101CC0}"/>
          </ac:picMkLst>
        </pc:picChg>
        <pc:picChg chg="add del mod">
          <ac:chgData name="Bianca Gomes da Silva" userId="ff7736813d184dd4" providerId="LiveId" clId="{BD29E709-F238-4662-BD66-6C563FC63CB0}" dt="2022-09-11T01:34:05.768" v="5168" actId="1036"/>
          <ac:picMkLst>
            <pc:docMk/>
            <pc:sldMk cId="3674149132" sldId="293"/>
            <ac:picMk id="11266" creationId="{E4C58FB3-F0BD-D2D9-10A3-A65A6BB98006}"/>
          </ac:picMkLst>
        </pc:picChg>
        <pc:picChg chg="add mod">
          <ac:chgData name="Bianca Gomes da Silva" userId="ff7736813d184dd4" providerId="LiveId" clId="{BD29E709-F238-4662-BD66-6C563FC63CB0}" dt="2022-09-11T01:34:05.768" v="5168" actId="1036"/>
          <ac:picMkLst>
            <pc:docMk/>
            <pc:sldMk cId="3674149132" sldId="293"/>
            <ac:picMk id="11268" creationId="{01980932-2DDB-1C80-3EEB-9744E90D590D}"/>
          </ac:picMkLst>
        </pc:picChg>
      </pc:sldChg>
      <pc:sldChg chg="addSp delSp modSp add mod modTransition setBg">
        <pc:chgData name="Bianca Gomes da Silva" userId="ff7736813d184dd4" providerId="LiveId" clId="{BD29E709-F238-4662-BD66-6C563FC63CB0}" dt="2022-09-11T01:39:16.717" v="5228" actId="1076"/>
        <pc:sldMkLst>
          <pc:docMk/>
          <pc:sldMk cId="1875949104" sldId="294"/>
        </pc:sldMkLst>
        <pc:spChg chg="add mod">
          <ac:chgData name="Bianca Gomes da Silva" userId="ff7736813d184dd4" providerId="LiveId" clId="{BD29E709-F238-4662-BD66-6C563FC63CB0}" dt="2022-09-11T01:37:03.020" v="5210" actId="20577"/>
          <ac:spMkLst>
            <pc:docMk/>
            <pc:sldMk cId="1875949104" sldId="294"/>
            <ac:spMk id="3" creationId="{F5555305-49B5-457E-5823-29940CA788ED}"/>
          </ac:spMkLst>
        </pc:spChg>
        <pc:spChg chg="add mod">
          <ac:chgData name="Bianca Gomes da Silva" userId="ff7736813d184dd4" providerId="LiveId" clId="{BD29E709-F238-4662-BD66-6C563FC63CB0}" dt="2022-09-11T01:39:16.717" v="5228" actId="1076"/>
          <ac:spMkLst>
            <pc:docMk/>
            <pc:sldMk cId="1875949104" sldId="294"/>
            <ac:spMk id="5" creationId="{CB435505-0F0C-6104-D773-92EBBF1CB8A9}"/>
          </ac:spMkLst>
        </pc:spChg>
        <pc:picChg chg="del">
          <ac:chgData name="Bianca Gomes da Silva" userId="ff7736813d184dd4" providerId="LiveId" clId="{BD29E709-F238-4662-BD66-6C563FC63CB0}" dt="2022-09-11T01:36:03.166" v="5194" actId="478"/>
          <ac:picMkLst>
            <pc:docMk/>
            <pc:sldMk cId="1875949104" sldId="294"/>
            <ac:picMk id="11266" creationId="{E4C58FB3-F0BD-D2D9-10A3-A65A6BB98006}"/>
          </ac:picMkLst>
        </pc:picChg>
        <pc:picChg chg="del">
          <ac:chgData name="Bianca Gomes da Silva" userId="ff7736813d184dd4" providerId="LiveId" clId="{BD29E709-F238-4662-BD66-6C563FC63CB0}" dt="2022-09-11T01:36:04.863" v="5195" actId="478"/>
          <ac:picMkLst>
            <pc:docMk/>
            <pc:sldMk cId="1875949104" sldId="294"/>
            <ac:picMk id="11268" creationId="{01980932-2DDB-1C80-3EEB-9744E90D590D}"/>
          </ac:picMkLst>
        </pc:picChg>
      </pc:sldChg>
      <pc:sldChg chg="addSp delSp modSp add mod modTransition">
        <pc:chgData name="Bianca Gomes da Silva" userId="ff7736813d184dd4" providerId="LiveId" clId="{BD29E709-F238-4662-BD66-6C563FC63CB0}" dt="2022-09-11T02:03:16.538" v="5546"/>
        <pc:sldMkLst>
          <pc:docMk/>
          <pc:sldMk cId="953524939" sldId="295"/>
        </pc:sldMkLst>
        <pc:spChg chg="del">
          <ac:chgData name="Bianca Gomes da Silva" userId="ff7736813d184dd4" providerId="LiveId" clId="{BD29E709-F238-4662-BD66-6C563FC63CB0}" dt="2022-09-11T01:43:44.840" v="5276" actId="478"/>
          <ac:spMkLst>
            <pc:docMk/>
            <pc:sldMk cId="953524939" sldId="295"/>
            <ac:spMk id="3" creationId="{F5555305-49B5-457E-5823-29940CA788ED}"/>
          </ac:spMkLst>
        </pc:spChg>
        <pc:spChg chg="add del mod">
          <ac:chgData name="Bianca Gomes da Silva" userId="ff7736813d184dd4" providerId="LiveId" clId="{BD29E709-F238-4662-BD66-6C563FC63CB0}" dt="2022-09-11T01:43:52.021" v="5277" actId="1076"/>
          <ac:spMkLst>
            <pc:docMk/>
            <pc:sldMk cId="953524939" sldId="295"/>
            <ac:spMk id="4" creationId="{53B1E587-2B05-CFAB-BC43-A076A830B385}"/>
          </ac:spMkLst>
        </pc:spChg>
        <pc:spChg chg="mod">
          <ac:chgData name="Bianca Gomes da Silva" userId="ff7736813d184dd4" providerId="LiveId" clId="{BD29E709-F238-4662-BD66-6C563FC63CB0}" dt="2022-09-11T01:43:52.021" v="5277" actId="1076"/>
          <ac:spMkLst>
            <pc:docMk/>
            <pc:sldMk cId="953524939" sldId="295"/>
            <ac:spMk id="5" creationId="{CB435505-0F0C-6104-D773-92EBBF1CB8A9}"/>
          </ac:spMkLst>
        </pc:spChg>
        <pc:picChg chg="add mod">
          <ac:chgData name="Bianca Gomes da Silva" userId="ff7736813d184dd4" providerId="LiveId" clId="{BD29E709-F238-4662-BD66-6C563FC63CB0}" dt="2022-09-11T01:43:52.021" v="5277" actId="1076"/>
          <ac:picMkLst>
            <pc:docMk/>
            <pc:sldMk cId="953524939" sldId="295"/>
            <ac:picMk id="12290" creationId="{EA891D4D-70FA-1BFB-03E3-37B6A4DC32FA}"/>
          </ac:picMkLst>
        </pc:picChg>
      </pc:sldChg>
      <pc:sldChg chg="delSp modSp add mod modTransition">
        <pc:chgData name="Bianca Gomes da Silva" userId="ff7736813d184dd4" providerId="LiveId" clId="{BD29E709-F238-4662-BD66-6C563FC63CB0}" dt="2022-09-11T02:03:21.553" v="5550"/>
        <pc:sldMkLst>
          <pc:docMk/>
          <pc:sldMk cId="2322164430" sldId="296"/>
        </pc:sldMkLst>
        <pc:spChg chg="del">
          <ac:chgData name="Bianca Gomes da Silva" userId="ff7736813d184dd4" providerId="LiveId" clId="{BD29E709-F238-4662-BD66-6C563FC63CB0}" dt="2022-09-11T01:43:39.662" v="5275" actId="478"/>
          <ac:spMkLst>
            <pc:docMk/>
            <pc:sldMk cId="2322164430" sldId="296"/>
            <ac:spMk id="3" creationId="{F5555305-49B5-457E-5823-29940CA788ED}"/>
          </ac:spMkLst>
        </pc:spChg>
        <pc:spChg chg="del">
          <ac:chgData name="Bianca Gomes da Silva" userId="ff7736813d184dd4" providerId="LiveId" clId="{BD29E709-F238-4662-BD66-6C563FC63CB0}" dt="2022-09-11T01:42:24.549" v="5259" actId="478"/>
          <ac:spMkLst>
            <pc:docMk/>
            <pc:sldMk cId="2322164430" sldId="296"/>
            <ac:spMk id="4" creationId="{53B1E587-2B05-CFAB-BC43-A076A830B385}"/>
          </ac:spMkLst>
        </pc:spChg>
        <pc:spChg chg="mod">
          <ac:chgData name="Bianca Gomes da Silva" userId="ff7736813d184dd4" providerId="LiveId" clId="{BD29E709-F238-4662-BD66-6C563FC63CB0}" dt="2022-09-11T01:44:22.205" v="5295" actId="20577"/>
          <ac:spMkLst>
            <pc:docMk/>
            <pc:sldMk cId="2322164430" sldId="296"/>
            <ac:spMk id="5" creationId="{CB435505-0F0C-6104-D773-92EBBF1CB8A9}"/>
          </ac:spMkLst>
        </pc:spChg>
        <pc:picChg chg="del">
          <ac:chgData name="Bianca Gomes da Silva" userId="ff7736813d184dd4" providerId="LiveId" clId="{BD29E709-F238-4662-BD66-6C563FC63CB0}" dt="2022-09-11T01:42:20.553" v="5258" actId="478"/>
          <ac:picMkLst>
            <pc:docMk/>
            <pc:sldMk cId="2322164430" sldId="296"/>
            <ac:picMk id="12290" creationId="{EA891D4D-70FA-1BFB-03E3-37B6A4DC32FA}"/>
          </ac:picMkLst>
        </pc:picChg>
      </pc:sldChg>
      <pc:sldChg chg="addSp delSp modSp add mod modTransition">
        <pc:chgData name="Bianca Gomes da Silva" userId="ff7736813d184dd4" providerId="LiveId" clId="{BD29E709-F238-4662-BD66-6C563FC63CB0}" dt="2022-09-11T02:03:12.084" v="5542"/>
        <pc:sldMkLst>
          <pc:docMk/>
          <pc:sldMk cId="2213363430" sldId="297"/>
        </pc:sldMkLst>
        <pc:spChg chg="add mod">
          <ac:chgData name="Bianca Gomes da Silva" userId="ff7736813d184dd4" providerId="LiveId" clId="{BD29E709-F238-4662-BD66-6C563FC63CB0}" dt="2022-09-11T01:45:17.220" v="5312" actId="20577"/>
          <ac:spMkLst>
            <pc:docMk/>
            <pc:sldMk cId="2213363430" sldId="297"/>
            <ac:spMk id="3" creationId="{9A366321-B069-20C3-0369-BF1700A6B1EC}"/>
          </ac:spMkLst>
        </pc:spChg>
        <pc:spChg chg="del">
          <ac:chgData name="Bianca Gomes da Silva" userId="ff7736813d184dd4" providerId="LiveId" clId="{BD29E709-F238-4662-BD66-6C563FC63CB0}" dt="2022-09-11T01:44:39.298" v="5297" actId="478"/>
          <ac:spMkLst>
            <pc:docMk/>
            <pc:sldMk cId="2213363430" sldId="297"/>
            <ac:spMk id="5" creationId="{CB435505-0F0C-6104-D773-92EBBF1CB8A9}"/>
          </ac:spMkLst>
        </pc:spChg>
        <pc:spChg chg="add mod">
          <ac:chgData name="Bianca Gomes da Silva" userId="ff7736813d184dd4" providerId="LiveId" clId="{BD29E709-F238-4662-BD66-6C563FC63CB0}" dt="2022-09-11T01:55:30.035" v="5494" actId="21"/>
          <ac:spMkLst>
            <pc:docMk/>
            <pc:sldMk cId="2213363430" sldId="297"/>
            <ac:spMk id="7" creationId="{1DAC9DD6-DE9B-FD9A-7F39-F387DED7E15E}"/>
          </ac:spMkLst>
        </pc:spChg>
      </pc:sldChg>
      <pc:sldChg chg="modSp add mod modTransition">
        <pc:chgData name="Bianca Gomes da Silva" userId="ff7736813d184dd4" providerId="LiveId" clId="{BD29E709-F238-4662-BD66-6C563FC63CB0}" dt="2022-09-11T02:03:07.288" v="5538"/>
        <pc:sldMkLst>
          <pc:docMk/>
          <pc:sldMk cId="602246502" sldId="298"/>
        </pc:sldMkLst>
        <pc:spChg chg="mod">
          <ac:chgData name="Bianca Gomes da Silva" userId="ff7736813d184dd4" providerId="LiveId" clId="{BD29E709-F238-4662-BD66-6C563FC63CB0}" dt="2022-09-11T01:55:50.283" v="5497" actId="21"/>
          <ac:spMkLst>
            <pc:docMk/>
            <pc:sldMk cId="602246502" sldId="298"/>
            <ac:spMk id="7" creationId="{1DAC9DD6-DE9B-FD9A-7F39-F387DED7E15E}"/>
          </ac:spMkLst>
        </pc:spChg>
      </pc:sldChg>
      <pc:sldChg chg="modSp add mod modTransition">
        <pc:chgData name="Bianca Gomes da Silva" userId="ff7736813d184dd4" providerId="LiveId" clId="{BD29E709-F238-4662-BD66-6C563FC63CB0}" dt="2022-09-11T02:03:02.719" v="5534"/>
        <pc:sldMkLst>
          <pc:docMk/>
          <pc:sldMk cId="895623102" sldId="299"/>
        </pc:sldMkLst>
        <pc:spChg chg="mod">
          <ac:chgData name="Bianca Gomes da Silva" userId="ff7736813d184dd4" providerId="LiveId" clId="{BD29E709-F238-4662-BD66-6C563FC63CB0}" dt="2022-09-11T01:55:59.582" v="5499"/>
          <ac:spMkLst>
            <pc:docMk/>
            <pc:sldMk cId="895623102" sldId="299"/>
            <ac:spMk id="7" creationId="{1DAC9DD6-DE9B-FD9A-7F39-F387DED7E15E}"/>
          </ac:spMkLst>
        </pc:spChg>
      </pc:sldChg>
      <pc:sldChg chg="addSp delSp modSp add mod">
        <pc:chgData name="Bianca Gomes da Silva" userId="ff7736813d184dd4" providerId="LiveId" clId="{BD29E709-F238-4662-BD66-6C563FC63CB0}" dt="2022-09-11T02:01:14.682" v="5530" actId="1076"/>
        <pc:sldMkLst>
          <pc:docMk/>
          <pc:sldMk cId="2527440009" sldId="300"/>
        </pc:sldMkLst>
        <pc:spChg chg="mod">
          <ac:chgData name="Bianca Gomes da Silva" userId="ff7736813d184dd4" providerId="LiveId" clId="{BD29E709-F238-4662-BD66-6C563FC63CB0}" dt="2022-09-11T02:01:14.682" v="5530" actId="1076"/>
          <ac:spMkLst>
            <pc:docMk/>
            <pc:sldMk cId="2527440009" sldId="300"/>
            <ac:spMk id="3" creationId="{9A366321-B069-20C3-0369-BF1700A6B1EC}"/>
          </ac:spMkLst>
        </pc:spChg>
        <pc:spChg chg="del">
          <ac:chgData name="Bianca Gomes da Silva" userId="ff7736813d184dd4" providerId="LiveId" clId="{BD29E709-F238-4662-BD66-6C563FC63CB0}" dt="2022-09-11T01:56:16.171" v="5501" actId="478"/>
          <ac:spMkLst>
            <pc:docMk/>
            <pc:sldMk cId="2527440009" sldId="300"/>
            <ac:spMk id="7" creationId="{1DAC9DD6-DE9B-FD9A-7F39-F387DED7E15E}"/>
          </ac:spMkLst>
        </pc:spChg>
        <pc:picChg chg="add mod">
          <ac:chgData name="Bianca Gomes da Silva" userId="ff7736813d184dd4" providerId="LiveId" clId="{BD29E709-F238-4662-BD66-6C563FC63CB0}" dt="2022-09-11T02:01:11.559" v="5529" actId="1076"/>
          <ac:picMkLst>
            <pc:docMk/>
            <pc:sldMk cId="2527440009" sldId="300"/>
            <ac:picMk id="4" creationId="{4196131F-03E5-0CB5-99D8-DC5B1A72204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5EB65-8FBC-F78E-CA51-BB7EE7AB1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78AAFC5-93BC-664A-A130-1A9028F69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4CFB74-2C2F-8078-5413-D882486CB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DF2B-DDBF-4F70-945D-D5C1096B2AD4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7FA010-6609-F7C6-02C1-636FCE87F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940444-F660-59C0-5E41-BE42BF9A7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6456-04FA-49F1-B5DB-3926437718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28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F38816-72BB-A33B-0937-B74465F5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D7050F8-697E-DDF4-4349-FC64240730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6008BD-9151-0E63-C2E8-8EEB0CFDD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DF2B-DDBF-4F70-945D-D5C1096B2AD4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25BE1E-25F6-D3D6-A8D8-C2946640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1A1FFD-5B3F-23D6-6FB1-AAEB3774D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6456-04FA-49F1-B5DB-3926437718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7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7598573-89AB-A18D-244D-FD0F0DD269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DFAFFA2-1FE4-F258-7E08-67D08FE78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4F3F0F-AE32-D665-21B2-E0801FEF6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DF2B-DDBF-4F70-945D-D5C1096B2AD4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B3ABF1-4EF5-BE62-3D42-0C9D3F335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02E4C2-01B0-A091-F222-D097FD56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6456-04FA-49F1-B5DB-3926437718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34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4ED31B-6B90-78B3-3B03-7063DD05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E26397-AA93-F506-DB91-55450EB0A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08EECE-0B25-0561-C1B2-79DCDD85A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DF2B-DDBF-4F70-945D-D5C1096B2AD4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A85268-4389-7BB6-B723-F0132DC68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6BE220-D018-FF05-7495-B9C430213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6456-04FA-49F1-B5DB-3926437718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691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FCA7A-DFA8-E480-47D3-D536AAB07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37C8AA-01F0-BB26-D450-869C297A8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28B3BB-F5D7-E9E9-ABDA-AD1D8950F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DF2B-DDBF-4F70-945D-D5C1096B2AD4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153884-AA63-E934-49F7-49AF976C1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44F882-1BF3-3051-94CB-86617B5FB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6456-04FA-49F1-B5DB-3926437718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35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552F6A-2C07-2B6E-09F2-BFD2534D3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334A9D-E650-423B-7652-74D22F5A99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BA0E939-2E38-9ABA-8684-B4CB1DCFD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E39EFDA-5765-051A-F43D-854C36F2C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DF2B-DDBF-4F70-945D-D5C1096B2AD4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C97EADC-C0ED-99BA-91AA-9D846021C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234A03-EC9B-757C-A561-0DA29537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6456-04FA-49F1-B5DB-3926437718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5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1CA2AC-437F-2B34-CDF3-F9C0BF2BB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A87B74-9FD2-5836-66F7-34B8BB2CF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49765F4-3C39-5FEE-4EF6-DA15F6304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AB1B6E-56CC-5757-5B63-63A5FA2B5D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90B4209-49E4-BCB8-B230-E518051C96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CCCA157-51AB-5887-B0D1-AAA87C1E4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DF2B-DDBF-4F70-945D-D5C1096B2AD4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C3FDD73-D092-6DD7-74A8-6A497B0A7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21CE4E5-9A98-8315-947A-28809E342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6456-04FA-49F1-B5DB-3926437718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36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9B03E-CBAC-0DEE-5269-39440B66E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36C1D7C-CC3A-BEB8-65E4-72A7C6C5A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DF2B-DDBF-4F70-945D-D5C1096B2AD4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F98F84A-B53D-6230-54A5-9E177DDF1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2AC1C08-CF3E-D705-AAF6-64A561C0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6456-04FA-49F1-B5DB-3926437718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08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F153A63-CCB1-90BA-9F55-8C523F975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DF2B-DDBF-4F70-945D-D5C1096B2AD4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42F9454-F00E-FB6E-535D-96250CD1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C3A0B99-AB84-7C27-AA9E-7E16E657C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6456-04FA-49F1-B5DB-3926437718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21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6BF387-9156-3E54-47F3-63F2C7F4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6618E2-2393-AD57-3E82-CE6FE053D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8DED53-6D55-C876-DE7F-488E1C9A1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F8DEFAA-3C24-F1AB-819A-0EF7F71E7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DF2B-DDBF-4F70-945D-D5C1096B2AD4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17BB08C-4217-54F0-CFA5-B274888C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7A75D2-6D8D-6656-1378-042C8E52C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6456-04FA-49F1-B5DB-3926437718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76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F612C6-3619-DC03-94CD-54F3762C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A428032-880A-F7B3-7D85-AF01E8835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AEA9BB9-4549-6ED1-C394-3EB990B0F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CF25E52-0935-151E-EAF0-F53A72EFE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DF2B-DDBF-4F70-945D-D5C1096B2AD4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5B0874-1BC2-AA0B-ED07-CA89C0C57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9109F94-F26B-7513-C757-21488646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6456-04FA-49F1-B5DB-3926437718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51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EE8DB5D-6866-5C61-D2F6-8912100A2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69B253-293F-B473-A8AF-025981222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3621FA-9876-1A2E-DE64-8BADFE4F5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3DF2B-DDBF-4F70-945D-D5C1096B2AD4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45D915-6184-952D-CDFB-2A1F47E3B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24B16A-1941-B4E0-19E1-4C37CEE68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36456-04FA-49F1-B5DB-3926437718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18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troworldnews.com.br/social/2022/08/04/candidata-expoe-racismo-em-processo-seletivo-preciso-que-escove-seu-cabelo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iariocarioca.com/direitos-humanos/noticia/2022/08/15/racismo-na-uerj-sao-goncalo-estudantes-denunciam-preconceito-na-instituicao/10326944.html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1.globo.com/ms/mato-grosso-do-sul/noticia/2022/08/04/professor-vai-defender-filho-de-6-anos-de-acusacao-de-roubo-em-mercado-e-sofre-agressao-fisica-e-ataque-racista-video.ghtml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agenciadenoticias.ibge.gov.br/agencia-sala-de-imprensa/2013-agencia-de-noticias/releases/28285-pnad-educacao-2019-mais-da-metade-das-pessoas-de-25-anos-ou-mais-nao-completaram-o-ensino-medio" TargetMode="External"/><Relationship Id="rId13" Type="http://schemas.openxmlformats.org/officeDocument/2006/relationships/hyperlink" Target="https://revolution.club/conheca-os-diferentes-tipos-de-racismo-e-combata-os/" TargetMode="External"/><Relationship Id="rId3" Type="http://schemas.openxmlformats.org/officeDocument/2006/relationships/hyperlink" Target="https://www.diferenca.com/preconceito-racismo-e-discriminacao/" TargetMode="External"/><Relationship Id="rId7" Type="http://schemas.openxmlformats.org/officeDocument/2006/relationships/hyperlink" Target="https://download.inep.gov.br/publicacoes/institucionais/estatisticas_e_indicadores/resumo_tecnico_censo_da_educacao_superior_2020.pdf" TargetMode="External"/><Relationship Id="rId12" Type="http://schemas.openxmlformats.org/officeDocument/2006/relationships/hyperlink" Target="https://agenciajovem.org/voce-sabe-o-que-e-racismo-ambiental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isparada.com.br/racismo-estrutural-institucional/" TargetMode="External"/><Relationship Id="rId11" Type="http://schemas.openxmlformats.org/officeDocument/2006/relationships/hyperlink" Target="https://socientifica.com.br/nilo-pecanha-o-primeiro-presidente-negro-do-brasil/" TargetMode="External"/><Relationship Id="rId5" Type="http://schemas.openxmlformats.org/officeDocument/2006/relationships/hyperlink" Target="http://conaq.org.br/noticias/significado-de-racismo/#:~:text=Racismo%20%C3%A9%20a%20discrimina%C3%A7%C3%A3o%20social,outros%20tra%C3%A7os%20do%20comportamento%20humano" TargetMode="External"/><Relationship Id="rId10" Type="http://schemas.openxmlformats.org/officeDocument/2006/relationships/hyperlink" Target="https://www.ebiografia.com/todos_os_presidentes_do_brasil/" TargetMode="External"/><Relationship Id="rId4" Type="http://schemas.openxmlformats.org/officeDocument/2006/relationships/hyperlink" Target="https://www.geledes.org.br/preconceito-racial-e-discriminacao-racial-sao-duas-coisas-diferentes/" TargetMode="External"/><Relationship Id="rId9" Type="http://schemas.openxmlformats.org/officeDocument/2006/relationships/hyperlink" Target="https://www.gazetadopovo.com.br/ideias/o-que-a-historia-do-primeiro-presidente-negro-do-brasil-tem-a-ver-com-os-dias-atuais/" TargetMode="External"/><Relationship Id="rId14" Type="http://schemas.openxmlformats.org/officeDocument/2006/relationships/hyperlink" Target="https://jornal.usp.br/radio-usp/dados-do-ibge-mostram-que-54-da-populacao-brasileira-e-negra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litize.com.br/racismo-como-e-estruturado/?https://www.politize.com.br/&amp;gclid=Cj0KCQjw6_CYBhDjARIsABnuSzqv_LxtAITh4DGALelBfZlBLovFGriqH0J5dHnzZYIlIJMa2fPKfjMaAr_0EALw_wcB" TargetMode="External"/><Relationship Id="rId3" Type="http://schemas.openxmlformats.org/officeDocument/2006/relationships/hyperlink" Target="https://agenciabrasil.ebc.com.br/eleicoes-2020/noticia/2020-11/vereadores-negros-sao-6-do-total-de-eleitos-brancos-sao-53" TargetMode="External"/><Relationship Id="rId7" Type="http://schemas.openxmlformats.org/officeDocument/2006/relationships/hyperlink" Target="https://www.todamateria.com.br/racismo/" TargetMode="External"/><Relationship Id="rId12" Type="http://schemas.openxmlformats.org/officeDocument/2006/relationships/hyperlink" Target="https://www.todamateria.com.br/movimento-negro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oticias.uol.com.br/cotidiano/ultimas-noticias/2019/11/13/percentual-de-negros-entre-10-mais-pobre-e-triplo-do-que-entre-mais-ricos.htm" TargetMode="External"/><Relationship Id="rId11" Type="http://schemas.openxmlformats.org/officeDocument/2006/relationships/hyperlink" Target="https://www.google.com/amp/s/m.brasilescola.uol.com.br/amp/o-que-e/o-que-e-sociologia/o-que-e-racismo.htm" TargetMode="External"/><Relationship Id="rId5" Type="http://schemas.openxmlformats.org/officeDocument/2006/relationships/hyperlink" Target="https://www.uol.com.br/ecoa/ultimas-noticias/2020/10/06/racismo-reverso-existe-entenda-por-que-a-pergunta-e-absurda.htm" TargetMode="External"/><Relationship Id="rId10" Type="http://schemas.openxmlformats.org/officeDocument/2006/relationships/hyperlink" Target="https://www.google.com/amp/s/www.preparaenem.com/amp/sociologia/racismo-no-brasil.htm" TargetMode="External"/><Relationship Id="rId4" Type="http://schemas.openxmlformats.org/officeDocument/2006/relationships/hyperlink" Target="https://brasilescola.uol.com.br/sociologia/racismo.htm#Racismo+reverso" TargetMode="External"/><Relationship Id="rId9" Type="http://schemas.openxmlformats.org/officeDocument/2006/relationships/hyperlink" Target="https://mundoeducacao.uol.com.br/sociologia/racismo.htm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ufjf.br/noticias/2020/11/24/o-peso-das-instituicoes-no-combate-ao-racismo/" TargetMode="External"/><Relationship Id="rId7" Type="http://schemas.openxmlformats.org/officeDocument/2006/relationships/hyperlink" Target="https://bluevisionbraskem.com/desenvolvimento-humano/diversidade-no-congresso-veja-quem-sao-os-eleitos-pelo-voto-no-brasil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ueadsl.textolivre.pro.br/2017.2/papers/upload/57.pdf" TargetMode="External"/><Relationship Id="rId5" Type="http://schemas.openxmlformats.org/officeDocument/2006/relationships/hyperlink" Target="http://pipocasocial.com.br/a-princesa-negrina-a-chocante-historia-racista-contada-para-criancas-no-brasil/" TargetMode="External"/><Relationship Id="rId4" Type="http://schemas.openxmlformats.org/officeDocument/2006/relationships/hyperlink" Target="https://favelaempauta.com/organizacoes-antirracistas-excluidas-por-bolsonar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010A0771-D559-6B89-4008-7FB94172C0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859" b="5634"/>
          <a:stretch/>
        </p:blipFill>
        <p:spPr>
          <a:xfrm>
            <a:off x="4917611" y="-533400"/>
            <a:ext cx="9377680" cy="792480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D6B52A12-584D-4FA2-C19B-9CB078B3ED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859" b="5634"/>
          <a:stretch/>
        </p:blipFill>
        <p:spPr>
          <a:xfrm>
            <a:off x="5551563" y="-533400"/>
            <a:ext cx="9377680" cy="79248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B33D831C-60D8-D57F-E61D-9B42A0E1C123}"/>
              </a:ext>
            </a:extLst>
          </p:cNvPr>
          <p:cNvSpPr/>
          <p:nvPr/>
        </p:nvSpPr>
        <p:spPr>
          <a:xfrm>
            <a:off x="9233337" y="5854261"/>
            <a:ext cx="3158360" cy="1024759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A4D2B530-853D-23C3-2CC0-6C5E945126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9859" b="5634"/>
          <a:stretch/>
        </p:blipFill>
        <p:spPr>
          <a:xfrm>
            <a:off x="6159061" y="-533401"/>
            <a:ext cx="9377680" cy="79248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59DC8A18-70E7-1A7C-F974-41810D67C0BA}"/>
              </a:ext>
            </a:extLst>
          </p:cNvPr>
          <p:cNvSpPr/>
          <p:nvPr/>
        </p:nvSpPr>
        <p:spPr>
          <a:xfrm>
            <a:off x="10042636" y="-47298"/>
            <a:ext cx="2212428" cy="1024759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5BF64EB-7786-21C6-E80E-C62F23CE22E3}"/>
              </a:ext>
            </a:extLst>
          </p:cNvPr>
          <p:cNvSpPr txBox="1"/>
          <p:nvPr/>
        </p:nvSpPr>
        <p:spPr>
          <a:xfrm>
            <a:off x="311883" y="2367170"/>
            <a:ext cx="579357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29353B"/>
                </a:solidFill>
                <a:latin typeface="LEMON MILK" panose="00000500000000000000" pitchFamily="50" charset="0"/>
              </a:rPr>
              <a:t>MOVIMENTO</a:t>
            </a:r>
          </a:p>
          <a:p>
            <a:r>
              <a:rPr lang="en-US" sz="6600" dirty="0">
                <a:solidFill>
                  <a:srgbClr val="29353B"/>
                </a:solidFill>
                <a:latin typeface="LEMON MILK" panose="00000500000000000000" pitchFamily="50" charset="0"/>
              </a:rPr>
              <a:t>NEGRO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E29FB08-F34D-31F8-C976-70FB9FFA4478}"/>
              </a:ext>
            </a:extLst>
          </p:cNvPr>
          <p:cNvSpPr/>
          <p:nvPr/>
        </p:nvSpPr>
        <p:spPr>
          <a:xfrm>
            <a:off x="7753350" y="400050"/>
            <a:ext cx="12391697" cy="76200"/>
          </a:xfrm>
          <a:prstGeom prst="rect">
            <a:avLst/>
          </a:prstGeom>
          <a:solidFill>
            <a:srgbClr val="C743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0EFB9C4-E979-AFBB-575A-AB74FDBE6250}"/>
              </a:ext>
            </a:extLst>
          </p:cNvPr>
          <p:cNvSpPr/>
          <p:nvPr/>
        </p:nvSpPr>
        <p:spPr>
          <a:xfrm>
            <a:off x="7753350" y="560331"/>
            <a:ext cx="12391697" cy="76200"/>
          </a:xfrm>
          <a:prstGeom prst="rect">
            <a:avLst/>
          </a:prstGeom>
          <a:solidFill>
            <a:srgbClr val="C743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3C7E66B3-3B10-1FF4-65F2-0A17C7D6C605}"/>
              </a:ext>
            </a:extLst>
          </p:cNvPr>
          <p:cNvSpPr/>
          <p:nvPr/>
        </p:nvSpPr>
        <p:spPr>
          <a:xfrm>
            <a:off x="7753350" y="714048"/>
            <a:ext cx="12391697" cy="76200"/>
          </a:xfrm>
          <a:prstGeom prst="rect">
            <a:avLst/>
          </a:prstGeom>
          <a:solidFill>
            <a:srgbClr val="C743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60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D0CCD0F2-AC3E-673E-2B4B-30B4954B0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A980B94-ACE8-374E-9782-45311C211689}"/>
              </a:ext>
            </a:extLst>
          </p:cNvPr>
          <p:cNvSpPr txBox="1"/>
          <p:nvPr/>
        </p:nvSpPr>
        <p:spPr>
          <a:xfrm>
            <a:off x="3375970" y="216816"/>
            <a:ext cx="57230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rgbClr val="F4F2FC"/>
                </a:solidFill>
                <a:latin typeface="LEMON MILK" panose="00000500000000000000" pitchFamily="50" charset="0"/>
              </a:rPr>
              <a:t>Tipos de racismo</a:t>
            </a:r>
            <a:endParaRPr lang="en-US" sz="4400" dirty="0">
              <a:solidFill>
                <a:srgbClr val="F4F2FC"/>
              </a:solidFill>
              <a:latin typeface="LEMON MILK" panose="00000500000000000000" pitchFamily="50" charset="0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838C3FA4-778F-F1BF-7B07-34B6BAAF3D58}"/>
              </a:ext>
            </a:extLst>
          </p:cNvPr>
          <p:cNvSpPr/>
          <p:nvPr/>
        </p:nvSpPr>
        <p:spPr>
          <a:xfrm>
            <a:off x="11789965" y="1789783"/>
            <a:ext cx="4774564" cy="769441"/>
          </a:xfrm>
          <a:prstGeom prst="roundRect">
            <a:avLst>
              <a:gd name="adj" fmla="val 50000"/>
            </a:avLst>
          </a:prstGeom>
          <a:solidFill>
            <a:srgbClr val="AB6DCA"/>
          </a:solidFill>
          <a:ln>
            <a:noFill/>
          </a:ln>
          <a:effectLst>
            <a:outerShdw dist="152400" dir="3000000" algn="ctr" rotWithShape="0">
              <a:srgbClr val="8328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25700" algn="l"/>
              </a:tabLst>
            </a:pP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Racismo </a:t>
            </a:r>
            <a:r>
              <a:rPr lang="pt-BR" sz="2800" dirty="0" err="1">
                <a:solidFill>
                  <a:srgbClr val="F4F2FC"/>
                </a:solidFill>
                <a:latin typeface="Lexend Deca" pitchFamily="2" charset="0"/>
              </a:rPr>
              <a:t>comunitarista</a:t>
            </a:r>
            <a:endParaRPr lang="en-US" sz="2800" dirty="0">
              <a:solidFill>
                <a:srgbClr val="F4F2FC"/>
              </a:solidFill>
              <a:latin typeface="Lexend Deca" pitchFamily="2" charset="0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482953F1-9930-EE0A-48FD-1E8D0C19866F}"/>
              </a:ext>
            </a:extLst>
          </p:cNvPr>
          <p:cNvSpPr/>
          <p:nvPr/>
        </p:nvSpPr>
        <p:spPr>
          <a:xfrm>
            <a:off x="11789965" y="3044278"/>
            <a:ext cx="4774564" cy="769441"/>
          </a:xfrm>
          <a:prstGeom prst="roundRect">
            <a:avLst>
              <a:gd name="adj" fmla="val 50000"/>
            </a:avLst>
          </a:prstGeom>
          <a:solidFill>
            <a:srgbClr val="AB6DCA"/>
          </a:solidFill>
          <a:ln>
            <a:noFill/>
          </a:ln>
          <a:effectLst>
            <a:outerShdw dist="152400" dir="3000000" algn="ctr" rotWithShape="0">
              <a:srgbClr val="8328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25700" algn="l"/>
              </a:tabLst>
            </a:pP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Racismo ecológico</a:t>
            </a:r>
            <a:endParaRPr lang="en-US" sz="2800" dirty="0">
              <a:solidFill>
                <a:srgbClr val="F4F2FC"/>
              </a:solidFill>
              <a:latin typeface="Lexend Deca" pitchFamily="2" charset="0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1E26A928-BD28-2F1A-D09F-8162461C5DA1}"/>
              </a:ext>
            </a:extLst>
          </p:cNvPr>
          <p:cNvSpPr/>
          <p:nvPr/>
        </p:nvSpPr>
        <p:spPr>
          <a:xfrm>
            <a:off x="7974710" y="4269240"/>
            <a:ext cx="4774564" cy="769441"/>
          </a:xfrm>
          <a:prstGeom prst="roundRect">
            <a:avLst>
              <a:gd name="adj" fmla="val 50000"/>
            </a:avLst>
          </a:prstGeom>
          <a:solidFill>
            <a:srgbClr val="AB6DCA"/>
          </a:solidFill>
          <a:ln>
            <a:noFill/>
          </a:ln>
          <a:effectLst>
            <a:outerShdw dist="152400" dir="3000000" algn="ctr" rotWithShape="0">
              <a:srgbClr val="8328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25700" algn="l"/>
              </a:tabLst>
            </a:pP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Racismo estrutural</a:t>
            </a:r>
            <a:endParaRPr lang="en-US" sz="2800" dirty="0">
              <a:solidFill>
                <a:srgbClr val="F4F2FC"/>
              </a:solidFill>
              <a:latin typeface="Lexend Deca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091262D-1181-CB2E-5B2D-C003D2511476}"/>
              </a:ext>
            </a:extLst>
          </p:cNvPr>
          <p:cNvSpPr txBox="1"/>
          <p:nvPr/>
        </p:nvSpPr>
        <p:spPr>
          <a:xfrm>
            <a:off x="236483" y="1471311"/>
            <a:ext cx="1155348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O racismo estrutural é a junção de todos os outros tipos de racismo, é um conjunto de ações, hábitos e situações que são costumeiras e que promovem práticas discriminatórias de forma consciente e inconsciente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16CC2907-29AE-F998-3D70-46CB3CF4D5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414781"/>
                  </p:ext>
                </p:extLst>
              </p:nvPr>
            </p:nvGraphicFramePr>
            <p:xfrm>
              <a:off x="510724" y="3919536"/>
              <a:ext cx="3919386" cy="2204655"/>
            </p:xfrm>
            <a:graphic>
              <a:graphicData uri="http://schemas.microsoft.com/office/powerpoint/2016/slidezoom">
                <pslz:sldZm>
                  <pslz:sldZmObj sldId="269" cId="2789985371">
                    <pslz:zmPr id="{EC327099-0729-41CB-BCB8-DCD3D666571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19386" cy="220465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extLst>
                  <a:ext uri="{FF2B5EF4-FFF2-40B4-BE49-F238E27FC236}">
                    <a16:creationId xmlns:a16="http://schemas.microsoft.com/office/drawing/2014/main" id="{16CC2907-29AE-F998-3D70-46CB3CF4D5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724" y="3919536"/>
                <a:ext cx="3919386" cy="220465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4" name="Retângulo 3">
            <a:extLst>
              <a:ext uri="{FF2B5EF4-FFF2-40B4-BE49-F238E27FC236}">
                <a16:creationId xmlns:a16="http://schemas.microsoft.com/office/drawing/2014/main" id="{9AE729A1-B0D9-9B78-746E-7B2403F8C725}"/>
              </a:ext>
            </a:extLst>
          </p:cNvPr>
          <p:cNvSpPr/>
          <p:nvPr/>
        </p:nvSpPr>
        <p:spPr>
          <a:xfrm>
            <a:off x="236483" y="5634037"/>
            <a:ext cx="2333296" cy="490154"/>
          </a:xfrm>
          <a:prstGeom prst="rect">
            <a:avLst/>
          </a:prstGeom>
          <a:solidFill>
            <a:srgbClr val="29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74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D0CCD0F2-AC3E-673E-2B4B-30B4954B0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62A98DE-4711-C10D-17A7-64AE23C76011}"/>
              </a:ext>
            </a:extLst>
          </p:cNvPr>
          <p:cNvSpPr txBox="1"/>
          <p:nvPr/>
        </p:nvSpPr>
        <p:spPr>
          <a:xfrm>
            <a:off x="372958" y="232582"/>
            <a:ext cx="109824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rgbClr val="F4F2FC"/>
                </a:solidFill>
                <a:latin typeface="LEMON MILK" panose="00000500000000000000" pitchFamily="50" charset="0"/>
              </a:rPr>
              <a:t>Exemplos de racismo estrutural</a:t>
            </a:r>
            <a:endParaRPr lang="en-US" sz="4400" dirty="0">
              <a:solidFill>
                <a:srgbClr val="F4F2FC"/>
              </a:solidFill>
              <a:latin typeface="LEMON MILK" panose="00000500000000000000" pitchFamily="50" charset="0"/>
            </a:endParaRPr>
          </a:p>
        </p:txBody>
      </p:sp>
      <p:pic>
        <p:nvPicPr>
          <p:cNvPr id="2050" name="Picture 2" descr="Nilo Peçanha (Outubro/2012) - ARLS:. Universitária Professor José de Souza  Herdy">
            <a:extLst>
              <a:ext uri="{FF2B5EF4-FFF2-40B4-BE49-F238E27FC236}">
                <a16:creationId xmlns:a16="http://schemas.microsoft.com/office/drawing/2014/main" id="{3BB22B86-6AD8-D86A-1A20-5FF670A6B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897" y="1494849"/>
            <a:ext cx="2989874" cy="38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3DEDE3B-64CB-280C-B850-F8F79B107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028" y="1494849"/>
            <a:ext cx="212407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B4E4253-890C-C576-807A-8E03E7CEE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428" y="3937665"/>
            <a:ext cx="311467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985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C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D0CCD0F2-AC3E-673E-2B4B-30B4954B0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3DEDE3B-64CB-280C-B850-F8F79B107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409" y="0"/>
            <a:ext cx="71131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8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D0CCD0F2-AC3E-673E-2B4B-30B4954B0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62A98DE-4711-C10D-17A7-64AE23C76011}"/>
              </a:ext>
            </a:extLst>
          </p:cNvPr>
          <p:cNvSpPr txBox="1"/>
          <p:nvPr/>
        </p:nvSpPr>
        <p:spPr>
          <a:xfrm>
            <a:off x="372958" y="232582"/>
            <a:ext cx="109824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rgbClr val="F4F2FC"/>
                </a:solidFill>
                <a:latin typeface="LEMON MILK" panose="00000500000000000000" pitchFamily="50" charset="0"/>
              </a:rPr>
              <a:t>Exemplos de racismo estrutural</a:t>
            </a:r>
            <a:endParaRPr lang="en-US" sz="4400" dirty="0">
              <a:solidFill>
                <a:srgbClr val="F4F2FC"/>
              </a:solidFill>
              <a:latin typeface="LEMON MILK" panose="00000500000000000000" pitchFamily="50" charset="0"/>
            </a:endParaRPr>
          </a:p>
        </p:txBody>
      </p:sp>
      <p:pic>
        <p:nvPicPr>
          <p:cNvPr id="2050" name="Picture 2" descr="Nilo Peçanha (Outubro/2012) - ARLS:. Universitária Professor José de Souza  Herdy">
            <a:extLst>
              <a:ext uri="{FF2B5EF4-FFF2-40B4-BE49-F238E27FC236}">
                <a16:creationId xmlns:a16="http://schemas.microsoft.com/office/drawing/2014/main" id="{3BB22B86-6AD8-D86A-1A20-5FF670A6B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897" y="1494849"/>
            <a:ext cx="2989874" cy="38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3DEDE3B-64CB-280C-B850-F8F79B107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028" y="1494849"/>
            <a:ext cx="212407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B4E4253-890C-C576-807A-8E03E7CEE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428" y="3937665"/>
            <a:ext cx="311467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94CCF46-8716-1AE0-A6FD-436AD1E34EB7}"/>
              </a:ext>
            </a:extLst>
          </p:cNvPr>
          <p:cNvSpPr txBox="1"/>
          <p:nvPr/>
        </p:nvSpPr>
        <p:spPr>
          <a:xfrm>
            <a:off x="496769" y="5634037"/>
            <a:ext cx="47661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F4F2FC"/>
                </a:solidFill>
                <a:latin typeface="Lexend Deca" pitchFamily="2" charset="0"/>
              </a:rPr>
              <a:t>Nilo</a:t>
            </a:r>
            <a:r>
              <a:rPr lang="en-US" sz="2800" dirty="0">
                <a:solidFill>
                  <a:srgbClr val="F4F2FC"/>
                </a:solidFill>
                <a:latin typeface="Lexend Deca" pitchFamily="2" charset="0"/>
              </a:rPr>
              <a:t> </a:t>
            </a:r>
            <a:r>
              <a:rPr lang="en-US" sz="2800" dirty="0" err="1">
                <a:solidFill>
                  <a:srgbClr val="F4F2FC"/>
                </a:solidFill>
                <a:latin typeface="Lexend Deca" pitchFamily="2" charset="0"/>
              </a:rPr>
              <a:t>Peçanha</a:t>
            </a:r>
            <a:r>
              <a:rPr lang="en-US" sz="2800" dirty="0">
                <a:solidFill>
                  <a:srgbClr val="F4F2FC"/>
                </a:solidFill>
                <a:latin typeface="Lexend Deca" pitchFamily="2" charset="0"/>
              </a:rPr>
              <a:t>, o </a:t>
            </a:r>
            <a:r>
              <a:rPr lang="en-US" sz="2800" dirty="0" err="1">
                <a:solidFill>
                  <a:srgbClr val="F4F2FC"/>
                </a:solidFill>
                <a:latin typeface="Lexend Deca" pitchFamily="2" charset="0"/>
              </a:rPr>
              <a:t>único</a:t>
            </a:r>
            <a:r>
              <a:rPr lang="en-US" sz="2800" dirty="0">
                <a:solidFill>
                  <a:srgbClr val="F4F2FC"/>
                </a:solidFill>
                <a:latin typeface="Lexend Deca" pitchFamily="2" charset="0"/>
              </a:rPr>
              <a:t> </a:t>
            </a:r>
            <a:r>
              <a:rPr lang="en-US" sz="2800" dirty="0" err="1">
                <a:solidFill>
                  <a:srgbClr val="F4F2FC"/>
                </a:solidFill>
                <a:latin typeface="Lexend Deca" pitchFamily="2" charset="0"/>
              </a:rPr>
              <a:t>presidente</a:t>
            </a:r>
            <a:r>
              <a:rPr lang="en-US" sz="2800" dirty="0">
                <a:solidFill>
                  <a:srgbClr val="F4F2FC"/>
                </a:solidFill>
                <a:latin typeface="Lexend Deca" pitchFamily="2" charset="0"/>
              </a:rPr>
              <a:t> negro do </a:t>
            </a:r>
            <a:r>
              <a:rPr lang="en-US" sz="2800" dirty="0" err="1">
                <a:solidFill>
                  <a:srgbClr val="F4F2FC"/>
                </a:solidFill>
                <a:latin typeface="Lexend Deca" pitchFamily="2" charset="0"/>
              </a:rPr>
              <a:t>Brasil</a:t>
            </a:r>
            <a:r>
              <a:rPr lang="en-US" sz="2800" dirty="0">
                <a:solidFill>
                  <a:srgbClr val="F4F2FC"/>
                </a:solidFill>
                <a:latin typeface="Lexend Deca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2292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D0CCD0F2-AC3E-673E-2B4B-30B4954B0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B4E4253-890C-C576-807A-8E03E7CEE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4" y="0"/>
            <a:ext cx="111018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856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61802185-2FCC-426D-BBF6-06D52887EFB1}"/>
              </a:ext>
            </a:extLst>
          </p:cNvPr>
          <p:cNvSpPr/>
          <p:nvPr/>
        </p:nvSpPr>
        <p:spPr>
          <a:xfrm rot="1027725">
            <a:off x="8285286" y="4978333"/>
            <a:ext cx="4184504" cy="2688090"/>
          </a:xfrm>
          <a:custGeom>
            <a:avLst/>
            <a:gdLst>
              <a:gd name="connsiteX0" fmla="*/ 1058874 w 4184504"/>
              <a:gd name="connsiteY0" fmla="*/ 1195393 h 2961742"/>
              <a:gd name="connsiteX1" fmla="*/ 1155126 w 4184504"/>
              <a:gd name="connsiteY1" fmla="*/ 329119 h 2961742"/>
              <a:gd name="connsiteX2" fmla="*/ 2197863 w 4184504"/>
              <a:gd name="connsiteY2" fmla="*/ 826425 h 2961742"/>
              <a:gd name="connsiteX3" fmla="*/ 3336853 w 4184504"/>
              <a:gd name="connsiteY3" fmla="*/ 8277 h 2961742"/>
              <a:gd name="connsiteX4" fmla="*/ 4171042 w 4184504"/>
              <a:gd name="connsiteY4" fmla="*/ 1436025 h 2961742"/>
              <a:gd name="connsiteX5" fmla="*/ 2663084 w 4184504"/>
              <a:gd name="connsiteY5" fmla="*/ 1724783 h 2961742"/>
              <a:gd name="connsiteX6" fmla="*/ 2807463 w 4184504"/>
              <a:gd name="connsiteY6" fmla="*/ 2607098 h 2961742"/>
              <a:gd name="connsiteX7" fmla="*/ 1732642 w 4184504"/>
              <a:gd name="connsiteY7" fmla="*/ 2173961 h 2961742"/>
              <a:gd name="connsiteX8" fmla="*/ 786158 w 4184504"/>
              <a:gd name="connsiteY8" fmla="*/ 2960025 h 2961742"/>
              <a:gd name="connsiteX9" fmla="*/ 1010747 w 4184504"/>
              <a:gd name="connsiteY9" fmla="*/ 1917288 h 2961742"/>
              <a:gd name="connsiteX10" fmla="*/ 95 w 4184504"/>
              <a:gd name="connsiteY10" fmla="*/ 1837077 h 2961742"/>
              <a:gd name="connsiteX11" fmla="*/ 1074916 w 4184504"/>
              <a:gd name="connsiteY11" fmla="*/ 1275604 h 2961742"/>
              <a:gd name="connsiteX0" fmla="*/ 1058874 w 4184504"/>
              <a:gd name="connsiteY0" fmla="*/ 1195393 h 2961742"/>
              <a:gd name="connsiteX1" fmla="*/ 1155126 w 4184504"/>
              <a:gd name="connsiteY1" fmla="*/ 329119 h 2961742"/>
              <a:gd name="connsiteX2" fmla="*/ 2197863 w 4184504"/>
              <a:gd name="connsiteY2" fmla="*/ 826425 h 2961742"/>
              <a:gd name="connsiteX3" fmla="*/ 3336853 w 4184504"/>
              <a:gd name="connsiteY3" fmla="*/ 8277 h 2961742"/>
              <a:gd name="connsiteX4" fmla="*/ 4171042 w 4184504"/>
              <a:gd name="connsiteY4" fmla="*/ 1436025 h 2961742"/>
              <a:gd name="connsiteX5" fmla="*/ 2663084 w 4184504"/>
              <a:gd name="connsiteY5" fmla="*/ 1724783 h 2961742"/>
              <a:gd name="connsiteX6" fmla="*/ 2807463 w 4184504"/>
              <a:gd name="connsiteY6" fmla="*/ 2607098 h 2961742"/>
              <a:gd name="connsiteX7" fmla="*/ 1732642 w 4184504"/>
              <a:gd name="connsiteY7" fmla="*/ 2173961 h 2961742"/>
              <a:gd name="connsiteX8" fmla="*/ 786158 w 4184504"/>
              <a:gd name="connsiteY8" fmla="*/ 2960025 h 2961742"/>
              <a:gd name="connsiteX9" fmla="*/ 1010747 w 4184504"/>
              <a:gd name="connsiteY9" fmla="*/ 1917288 h 2961742"/>
              <a:gd name="connsiteX10" fmla="*/ 95 w 4184504"/>
              <a:gd name="connsiteY10" fmla="*/ 1837077 h 2961742"/>
              <a:gd name="connsiteX11" fmla="*/ 1074916 w 4184504"/>
              <a:gd name="connsiteY11" fmla="*/ 1147267 h 2961742"/>
              <a:gd name="connsiteX0" fmla="*/ 1058874 w 4184504"/>
              <a:gd name="connsiteY0" fmla="*/ 1195393 h 2961742"/>
              <a:gd name="connsiteX1" fmla="*/ 1155126 w 4184504"/>
              <a:gd name="connsiteY1" fmla="*/ 329119 h 2961742"/>
              <a:gd name="connsiteX2" fmla="*/ 2197863 w 4184504"/>
              <a:gd name="connsiteY2" fmla="*/ 826425 h 2961742"/>
              <a:gd name="connsiteX3" fmla="*/ 3336853 w 4184504"/>
              <a:gd name="connsiteY3" fmla="*/ 8277 h 2961742"/>
              <a:gd name="connsiteX4" fmla="*/ 4171042 w 4184504"/>
              <a:gd name="connsiteY4" fmla="*/ 1436025 h 2961742"/>
              <a:gd name="connsiteX5" fmla="*/ 2663084 w 4184504"/>
              <a:gd name="connsiteY5" fmla="*/ 1724783 h 2961742"/>
              <a:gd name="connsiteX6" fmla="*/ 2807463 w 4184504"/>
              <a:gd name="connsiteY6" fmla="*/ 2607098 h 2961742"/>
              <a:gd name="connsiteX7" fmla="*/ 1732642 w 4184504"/>
              <a:gd name="connsiteY7" fmla="*/ 2173961 h 2961742"/>
              <a:gd name="connsiteX8" fmla="*/ 786158 w 4184504"/>
              <a:gd name="connsiteY8" fmla="*/ 2960025 h 2961742"/>
              <a:gd name="connsiteX9" fmla="*/ 1010747 w 4184504"/>
              <a:gd name="connsiteY9" fmla="*/ 1917288 h 2961742"/>
              <a:gd name="connsiteX10" fmla="*/ 95 w 4184504"/>
              <a:gd name="connsiteY10" fmla="*/ 1837077 h 2961742"/>
              <a:gd name="connsiteX11" fmla="*/ 1074916 w 4184504"/>
              <a:gd name="connsiteY11" fmla="*/ 1147267 h 2961742"/>
              <a:gd name="connsiteX12" fmla="*/ 1058874 w 4184504"/>
              <a:gd name="connsiteY12" fmla="*/ 1195393 h 296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84504" h="2961742">
                <a:moveTo>
                  <a:pt x="1058874" y="1195393"/>
                </a:moveTo>
                <a:cubicBezTo>
                  <a:pt x="1012084" y="793003"/>
                  <a:pt x="965295" y="390614"/>
                  <a:pt x="1155126" y="329119"/>
                </a:cubicBezTo>
                <a:cubicBezTo>
                  <a:pt x="1344957" y="267624"/>
                  <a:pt x="1834242" y="879899"/>
                  <a:pt x="2197863" y="826425"/>
                </a:cubicBezTo>
                <a:cubicBezTo>
                  <a:pt x="2561484" y="772951"/>
                  <a:pt x="3007990" y="-93323"/>
                  <a:pt x="3336853" y="8277"/>
                </a:cubicBezTo>
                <a:cubicBezTo>
                  <a:pt x="3665716" y="109877"/>
                  <a:pt x="4283337" y="1149941"/>
                  <a:pt x="4171042" y="1436025"/>
                </a:cubicBezTo>
                <a:cubicBezTo>
                  <a:pt x="4058747" y="1722109"/>
                  <a:pt x="2890347" y="1529604"/>
                  <a:pt x="2663084" y="1724783"/>
                </a:cubicBezTo>
                <a:cubicBezTo>
                  <a:pt x="2435821" y="1919962"/>
                  <a:pt x="2962537" y="2532235"/>
                  <a:pt x="2807463" y="2607098"/>
                </a:cubicBezTo>
                <a:cubicBezTo>
                  <a:pt x="2652389" y="2681961"/>
                  <a:pt x="2069526" y="2115140"/>
                  <a:pt x="1732642" y="2173961"/>
                </a:cubicBezTo>
                <a:cubicBezTo>
                  <a:pt x="1395758" y="2232782"/>
                  <a:pt x="906474" y="3002804"/>
                  <a:pt x="786158" y="2960025"/>
                </a:cubicBezTo>
                <a:cubicBezTo>
                  <a:pt x="665842" y="2917246"/>
                  <a:pt x="1141757" y="2104446"/>
                  <a:pt x="1010747" y="1917288"/>
                </a:cubicBezTo>
                <a:cubicBezTo>
                  <a:pt x="879737" y="1730130"/>
                  <a:pt x="-10600" y="1944024"/>
                  <a:pt x="95" y="1837077"/>
                </a:cubicBezTo>
                <a:cubicBezTo>
                  <a:pt x="10790" y="1730130"/>
                  <a:pt x="542853" y="1374530"/>
                  <a:pt x="1074916" y="1147267"/>
                </a:cubicBezTo>
                <a:lnTo>
                  <a:pt x="1058874" y="1195393"/>
                </a:lnTo>
                <a:close/>
              </a:path>
            </a:pathLst>
          </a:custGeom>
          <a:solidFill>
            <a:srgbClr val="CD8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923BF28A-784B-75EC-FE67-C40DD3D7852E}"/>
              </a:ext>
            </a:extLst>
          </p:cNvPr>
          <p:cNvSpPr/>
          <p:nvPr/>
        </p:nvSpPr>
        <p:spPr>
          <a:xfrm>
            <a:off x="5262306" y="2185092"/>
            <a:ext cx="1667387" cy="1363607"/>
          </a:xfrm>
          <a:custGeom>
            <a:avLst/>
            <a:gdLst>
              <a:gd name="connsiteX0" fmla="*/ 11487 w 1108935"/>
              <a:gd name="connsiteY0" fmla="*/ 498456 h 906899"/>
              <a:gd name="connsiteX1" fmla="*/ 187950 w 1108935"/>
              <a:gd name="connsiteY1" fmla="*/ 1151 h 906899"/>
              <a:gd name="connsiteX2" fmla="*/ 605045 w 1108935"/>
              <a:gd name="connsiteY2" fmla="*/ 354078 h 906899"/>
              <a:gd name="connsiteX3" fmla="*/ 1006097 w 1108935"/>
              <a:gd name="connsiteY3" fmla="*/ 97404 h 906899"/>
              <a:gd name="connsiteX4" fmla="*/ 1070266 w 1108935"/>
              <a:gd name="connsiteY4" fmla="*/ 723046 h 906899"/>
              <a:gd name="connsiteX5" fmla="*/ 492750 w 1108935"/>
              <a:gd name="connsiteY5" fmla="*/ 899509 h 906899"/>
              <a:gd name="connsiteX6" fmla="*/ 11487 w 1108935"/>
              <a:gd name="connsiteY6" fmla="*/ 498456 h 90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8935" h="906899">
                <a:moveTo>
                  <a:pt x="11487" y="498456"/>
                </a:moveTo>
                <a:cubicBezTo>
                  <a:pt x="-39313" y="348730"/>
                  <a:pt x="89024" y="25214"/>
                  <a:pt x="187950" y="1151"/>
                </a:cubicBezTo>
                <a:cubicBezTo>
                  <a:pt x="286876" y="-22912"/>
                  <a:pt x="468687" y="338036"/>
                  <a:pt x="605045" y="354078"/>
                </a:cubicBezTo>
                <a:cubicBezTo>
                  <a:pt x="741403" y="370120"/>
                  <a:pt x="928560" y="35909"/>
                  <a:pt x="1006097" y="97404"/>
                </a:cubicBezTo>
                <a:cubicBezTo>
                  <a:pt x="1083634" y="158899"/>
                  <a:pt x="1155824" y="589362"/>
                  <a:pt x="1070266" y="723046"/>
                </a:cubicBezTo>
                <a:cubicBezTo>
                  <a:pt x="984708" y="856730"/>
                  <a:pt x="666539" y="931593"/>
                  <a:pt x="492750" y="899509"/>
                </a:cubicBezTo>
                <a:cubicBezTo>
                  <a:pt x="318961" y="867425"/>
                  <a:pt x="62287" y="648182"/>
                  <a:pt x="11487" y="498456"/>
                </a:cubicBezTo>
                <a:close/>
              </a:path>
            </a:pathLst>
          </a:custGeom>
          <a:solidFill>
            <a:srgbClr val="006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A9C2B372-80C8-8218-EB51-16F6B3853E95}"/>
              </a:ext>
            </a:extLst>
          </p:cNvPr>
          <p:cNvSpPr/>
          <p:nvPr/>
        </p:nvSpPr>
        <p:spPr>
          <a:xfrm>
            <a:off x="1288862" y="278178"/>
            <a:ext cx="1647261" cy="1332690"/>
          </a:xfrm>
          <a:custGeom>
            <a:avLst/>
            <a:gdLst>
              <a:gd name="connsiteX0" fmla="*/ 42633 w 1647261"/>
              <a:gd name="connsiteY0" fmla="*/ 764559 h 1332690"/>
              <a:gd name="connsiteX1" fmla="*/ 90759 w 1647261"/>
              <a:gd name="connsiteY1" fmla="*/ 10580 h 1332690"/>
              <a:gd name="connsiteX2" fmla="*/ 957033 w 1647261"/>
              <a:gd name="connsiteY2" fmla="*/ 331422 h 1332690"/>
              <a:gd name="connsiteX3" fmla="*/ 1646843 w 1647261"/>
              <a:gd name="connsiteY3" fmla="*/ 459759 h 1332690"/>
              <a:gd name="connsiteX4" fmla="*/ 1053285 w 1647261"/>
              <a:gd name="connsiteY4" fmla="*/ 1326033 h 1332690"/>
              <a:gd name="connsiteX5" fmla="*/ 684317 w 1647261"/>
              <a:gd name="connsiteY5" fmla="*/ 876854 h 1332690"/>
              <a:gd name="connsiteX6" fmla="*/ 235138 w 1647261"/>
              <a:gd name="connsiteY6" fmla="*/ 1197696 h 1332690"/>
              <a:gd name="connsiteX7" fmla="*/ 42633 w 1647261"/>
              <a:gd name="connsiteY7" fmla="*/ 764559 h 1332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7261" h="1332690">
                <a:moveTo>
                  <a:pt x="42633" y="764559"/>
                </a:moveTo>
                <a:cubicBezTo>
                  <a:pt x="18570" y="566706"/>
                  <a:pt x="-61641" y="82769"/>
                  <a:pt x="90759" y="10580"/>
                </a:cubicBezTo>
                <a:cubicBezTo>
                  <a:pt x="243159" y="-61609"/>
                  <a:pt x="697686" y="256559"/>
                  <a:pt x="957033" y="331422"/>
                </a:cubicBezTo>
                <a:cubicBezTo>
                  <a:pt x="1216380" y="406285"/>
                  <a:pt x="1630801" y="293991"/>
                  <a:pt x="1646843" y="459759"/>
                </a:cubicBezTo>
                <a:cubicBezTo>
                  <a:pt x="1662885" y="625527"/>
                  <a:pt x="1213706" y="1256517"/>
                  <a:pt x="1053285" y="1326033"/>
                </a:cubicBezTo>
                <a:cubicBezTo>
                  <a:pt x="892864" y="1395549"/>
                  <a:pt x="820675" y="898243"/>
                  <a:pt x="684317" y="876854"/>
                </a:cubicBezTo>
                <a:cubicBezTo>
                  <a:pt x="547959" y="855465"/>
                  <a:pt x="339412" y="1216412"/>
                  <a:pt x="235138" y="1197696"/>
                </a:cubicBezTo>
                <a:cubicBezTo>
                  <a:pt x="130864" y="1178980"/>
                  <a:pt x="66696" y="962412"/>
                  <a:pt x="42633" y="764559"/>
                </a:cubicBezTo>
                <a:close/>
              </a:path>
            </a:pathLst>
          </a:custGeom>
          <a:solidFill>
            <a:srgbClr val="CD8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D74CA3EB-FFF6-5087-2FA2-22C4B58C4707}"/>
              </a:ext>
            </a:extLst>
          </p:cNvPr>
          <p:cNvSpPr/>
          <p:nvPr/>
        </p:nvSpPr>
        <p:spPr>
          <a:xfrm>
            <a:off x="-609369" y="4951284"/>
            <a:ext cx="3787344" cy="3068886"/>
          </a:xfrm>
          <a:custGeom>
            <a:avLst/>
            <a:gdLst>
              <a:gd name="connsiteX0" fmla="*/ 1291302 w 3787344"/>
              <a:gd name="connsiteY0" fmla="*/ 610828 h 3068886"/>
              <a:gd name="connsiteX1" fmla="*/ 1981112 w 3787344"/>
              <a:gd name="connsiteY1" fmla="*/ 1228 h 3068886"/>
              <a:gd name="connsiteX2" fmla="*/ 2991765 w 3787344"/>
              <a:gd name="connsiteY2" fmla="*/ 803333 h 3068886"/>
              <a:gd name="connsiteX3" fmla="*/ 3023849 w 3787344"/>
              <a:gd name="connsiteY3" fmla="*/ 1300638 h 3068886"/>
              <a:gd name="connsiteX4" fmla="*/ 3617407 w 3787344"/>
              <a:gd name="connsiteY4" fmla="*/ 1236470 h 3068886"/>
              <a:gd name="connsiteX5" fmla="*/ 3697617 w 3787344"/>
              <a:gd name="connsiteY5" fmla="*/ 2022533 h 3068886"/>
              <a:gd name="connsiteX6" fmla="*/ 2462375 w 3787344"/>
              <a:gd name="connsiteY6" fmla="*/ 2455670 h 3068886"/>
              <a:gd name="connsiteX7" fmla="*/ 1868817 w 3787344"/>
              <a:gd name="connsiteY7" fmla="*/ 3065270 h 3068886"/>
              <a:gd name="connsiteX8" fmla="*/ 1002544 w 3787344"/>
              <a:gd name="connsiteY8" fmla="*/ 2664217 h 3068886"/>
              <a:gd name="connsiteX9" fmla="*/ 1243175 w 3787344"/>
              <a:gd name="connsiteY9" fmla="*/ 1781902 h 3068886"/>
              <a:gd name="connsiteX10" fmla="*/ 120228 w 3787344"/>
              <a:gd name="connsiteY10" fmla="*/ 1525228 h 3068886"/>
              <a:gd name="connsiteX11" fmla="*/ 120228 w 3787344"/>
              <a:gd name="connsiteY11" fmla="*/ 739165 h 3068886"/>
              <a:gd name="connsiteX12" fmla="*/ 906291 w 3787344"/>
              <a:gd name="connsiteY12" fmla="*/ 209775 h 3068886"/>
              <a:gd name="connsiteX13" fmla="*/ 1291302 w 3787344"/>
              <a:gd name="connsiteY13" fmla="*/ 610828 h 30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87344" h="3068886">
                <a:moveTo>
                  <a:pt x="1291302" y="610828"/>
                </a:moveTo>
                <a:cubicBezTo>
                  <a:pt x="1470439" y="576070"/>
                  <a:pt x="1697702" y="-30856"/>
                  <a:pt x="1981112" y="1228"/>
                </a:cubicBezTo>
                <a:cubicBezTo>
                  <a:pt x="2264522" y="33312"/>
                  <a:pt x="2817976" y="586765"/>
                  <a:pt x="2991765" y="803333"/>
                </a:cubicBezTo>
                <a:cubicBezTo>
                  <a:pt x="3165555" y="1019901"/>
                  <a:pt x="2919575" y="1228449"/>
                  <a:pt x="3023849" y="1300638"/>
                </a:cubicBezTo>
                <a:cubicBezTo>
                  <a:pt x="3128123" y="1372827"/>
                  <a:pt x="3505112" y="1116154"/>
                  <a:pt x="3617407" y="1236470"/>
                </a:cubicBezTo>
                <a:cubicBezTo>
                  <a:pt x="3729702" y="1356786"/>
                  <a:pt x="3890122" y="1819333"/>
                  <a:pt x="3697617" y="2022533"/>
                </a:cubicBezTo>
                <a:cubicBezTo>
                  <a:pt x="3505112" y="2225733"/>
                  <a:pt x="2767175" y="2281881"/>
                  <a:pt x="2462375" y="2455670"/>
                </a:cubicBezTo>
                <a:cubicBezTo>
                  <a:pt x="2157575" y="2629459"/>
                  <a:pt x="2112122" y="3030512"/>
                  <a:pt x="1868817" y="3065270"/>
                </a:cubicBezTo>
                <a:cubicBezTo>
                  <a:pt x="1625512" y="3100028"/>
                  <a:pt x="1106818" y="2878112"/>
                  <a:pt x="1002544" y="2664217"/>
                </a:cubicBezTo>
                <a:cubicBezTo>
                  <a:pt x="898270" y="2450322"/>
                  <a:pt x="1390228" y="1971734"/>
                  <a:pt x="1243175" y="1781902"/>
                </a:cubicBezTo>
                <a:cubicBezTo>
                  <a:pt x="1096122" y="1592071"/>
                  <a:pt x="307386" y="1699017"/>
                  <a:pt x="120228" y="1525228"/>
                </a:cubicBezTo>
                <a:cubicBezTo>
                  <a:pt x="-66930" y="1351439"/>
                  <a:pt x="-10783" y="958407"/>
                  <a:pt x="120228" y="739165"/>
                </a:cubicBezTo>
                <a:cubicBezTo>
                  <a:pt x="251238" y="519923"/>
                  <a:pt x="711112" y="228491"/>
                  <a:pt x="906291" y="209775"/>
                </a:cubicBezTo>
                <a:cubicBezTo>
                  <a:pt x="1101470" y="191059"/>
                  <a:pt x="1112165" y="645586"/>
                  <a:pt x="1291302" y="610828"/>
                </a:cubicBezTo>
                <a:close/>
              </a:path>
            </a:pathLst>
          </a:custGeom>
          <a:solidFill>
            <a:srgbClr val="006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061D01BC-0066-57AB-06C9-6DEA2431E288}"/>
              </a:ext>
            </a:extLst>
          </p:cNvPr>
          <p:cNvSpPr/>
          <p:nvPr/>
        </p:nvSpPr>
        <p:spPr>
          <a:xfrm rot="1336631">
            <a:off x="6531964" y="-338567"/>
            <a:ext cx="3355685" cy="1894952"/>
          </a:xfrm>
          <a:custGeom>
            <a:avLst/>
            <a:gdLst>
              <a:gd name="connsiteX0" fmla="*/ 2209 w 3030666"/>
              <a:gd name="connsiteY0" fmla="*/ 1188785 h 1894952"/>
              <a:gd name="connsiteX1" fmla="*/ 467430 w 3030666"/>
              <a:gd name="connsiteY1" fmla="*/ 65837 h 1894952"/>
              <a:gd name="connsiteX2" fmla="*/ 1349746 w 3030666"/>
              <a:gd name="connsiteY2" fmla="*/ 579185 h 1894952"/>
              <a:gd name="connsiteX3" fmla="*/ 2135809 w 3030666"/>
              <a:gd name="connsiteY3" fmla="*/ 1669 h 1894952"/>
              <a:gd name="connsiteX4" fmla="*/ 3018125 w 3030666"/>
              <a:gd name="connsiteY4" fmla="*/ 803774 h 1894952"/>
              <a:gd name="connsiteX5" fmla="*/ 2568946 w 3030666"/>
              <a:gd name="connsiteY5" fmla="*/ 1509627 h 1894952"/>
              <a:gd name="connsiteX6" fmla="*/ 1397872 w 3030666"/>
              <a:gd name="connsiteY6" fmla="*/ 1124616 h 1894952"/>
              <a:gd name="connsiteX7" fmla="*/ 643893 w 3030666"/>
              <a:gd name="connsiteY7" fmla="*/ 1894637 h 1894952"/>
              <a:gd name="connsiteX8" fmla="*/ 2209 w 3030666"/>
              <a:gd name="connsiteY8" fmla="*/ 1188785 h 189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30666" h="1894952">
                <a:moveTo>
                  <a:pt x="2209" y="1188785"/>
                </a:moveTo>
                <a:cubicBezTo>
                  <a:pt x="-27201" y="883985"/>
                  <a:pt x="242841" y="167437"/>
                  <a:pt x="467430" y="65837"/>
                </a:cubicBezTo>
                <a:cubicBezTo>
                  <a:pt x="692019" y="-35763"/>
                  <a:pt x="1071683" y="589880"/>
                  <a:pt x="1349746" y="579185"/>
                </a:cubicBezTo>
                <a:cubicBezTo>
                  <a:pt x="1627809" y="568490"/>
                  <a:pt x="1857746" y="-35763"/>
                  <a:pt x="2135809" y="1669"/>
                </a:cubicBezTo>
                <a:cubicBezTo>
                  <a:pt x="2413872" y="39101"/>
                  <a:pt x="2945936" y="552448"/>
                  <a:pt x="3018125" y="803774"/>
                </a:cubicBezTo>
                <a:cubicBezTo>
                  <a:pt x="3090314" y="1055100"/>
                  <a:pt x="2838988" y="1456153"/>
                  <a:pt x="2568946" y="1509627"/>
                </a:cubicBezTo>
                <a:cubicBezTo>
                  <a:pt x="2298904" y="1563101"/>
                  <a:pt x="1718714" y="1060448"/>
                  <a:pt x="1397872" y="1124616"/>
                </a:cubicBezTo>
                <a:cubicBezTo>
                  <a:pt x="1077030" y="1188784"/>
                  <a:pt x="873830" y="1881269"/>
                  <a:pt x="643893" y="1894637"/>
                </a:cubicBezTo>
                <a:cubicBezTo>
                  <a:pt x="413956" y="1908006"/>
                  <a:pt x="31619" y="1493585"/>
                  <a:pt x="2209" y="1188785"/>
                </a:cubicBezTo>
                <a:close/>
              </a:path>
            </a:pathLst>
          </a:custGeom>
          <a:solidFill>
            <a:srgbClr val="006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68FC38-8B48-121F-D387-17BE1E10A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A5EAAF4-E08C-08C7-E43C-11269234F16B}"/>
              </a:ext>
            </a:extLst>
          </p:cNvPr>
          <p:cNvSpPr txBox="1"/>
          <p:nvPr/>
        </p:nvSpPr>
        <p:spPr>
          <a:xfrm>
            <a:off x="408589" y="1859339"/>
            <a:ext cx="113748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u="none" strike="noStrike" dirty="0">
                <a:solidFill>
                  <a:srgbClr val="000004"/>
                </a:solidFill>
                <a:effectLst/>
                <a:latin typeface="Lexend Deca" pitchFamily="2" charset="0"/>
              </a:rPr>
              <a:t>O  “racismo reverso” se baseia na ideia de uma forma de preconceito com motivação racial ou étnica direcionada a uma pessoa branca.</a:t>
            </a:r>
            <a:endParaRPr lang="en-US" sz="2400" dirty="0">
              <a:solidFill>
                <a:srgbClr val="000004"/>
              </a:solidFill>
              <a:latin typeface="Lexend Deca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7804779-E7B8-638F-B34A-7EB4E533F0B8}"/>
              </a:ext>
            </a:extLst>
          </p:cNvPr>
          <p:cNvSpPr txBox="1"/>
          <p:nvPr/>
        </p:nvSpPr>
        <p:spPr>
          <a:xfrm>
            <a:off x="4203711" y="2914827"/>
            <a:ext cx="79882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u="none" strike="noStrike" dirty="0">
                <a:solidFill>
                  <a:srgbClr val="000004"/>
                </a:solidFill>
                <a:effectLst/>
                <a:latin typeface="Lexend Deca" pitchFamily="2" charset="0"/>
              </a:rPr>
              <a:t>O racismo está ligado a relações de poder onde a classe dominante oprime outra classe.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C4A2BD7-6212-A133-4010-0BD504D7A2DB}"/>
              </a:ext>
            </a:extLst>
          </p:cNvPr>
          <p:cNvSpPr txBox="1"/>
          <p:nvPr/>
        </p:nvSpPr>
        <p:spPr>
          <a:xfrm>
            <a:off x="4319325" y="3970315"/>
            <a:ext cx="78726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u="none" strike="noStrike" dirty="0">
                <a:solidFill>
                  <a:srgbClr val="000004"/>
                </a:solidFill>
                <a:effectLst/>
                <a:latin typeface="Lexend Deca" pitchFamily="2" charset="0"/>
              </a:rPr>
              <a:t>Para que o “racismo reverso” fosse realmente existente os brancos deveriam ter sido dominados por pessoas negras, escravizados, vendidos e marginalizados, o que não é o caso. 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FC205CC1-CC7A-77D8-DC38-735D23B12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834" y="2866896"/>
            <a:ext cx="3776498" cy="377649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D5DC10F-43EB-1269-E532-463376041903}"/>
              </a:ext>
            </a:extLst>
          </p:cNvPr>
          <p:cNvSpPr txBox="1"/>
          <p:nvPr/>
        </p:nvSpPr>
        <p:spPr>
          <a:xfrm>
            <a:off x="1099406" y="311409"/>
            <a:ext cx="99931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00142C"/>
                </a:solidFill>
                <a:latin typeface="LEMON MILK" panose="00000500000000000000" pitchFamily="50" charset="0"/>
              </a:rPr>
              <a:t>Racismo reverso e porque ele não existe</a:t>
            </a:r>
            <a:endParaRPr lang="en-US" sz="4000" dirty="0">
              <a:solidFill>
                <a:srgbClr val="00142C"/>
              </a:solidFill>
              <a:latin typeface="LEMON MILK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693042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61802185-2FCC-426D-BBF6-06D52887EFB1}"/>
              </a:ext>
            </a:extLst>
          </p:cNvPr>
          <p:cNvSpPr/>
          <p:nvPr/>
        </p:nvSpPr>
        <p:spPr>
          <a:xfrm rot="1027725">
            <a:off x="-4625178" y="-2402684"/>
            <a:ext cx="19351766" cy="12734170"/>
          </a:xfrm>
          <a:custGeom>
            <a:avLst/>
            <a:gdLst>
              <a:gd name="connsiteX0" fmla="*/ 1058874 w 4184504"/>
              <a:gd name="connsiteY0" fmla="*/ 1195393 h 2961742"/>
              <a:gd name="connsiteX1" fmla="*/ 1155126 w 4184504"/>
              <a:gd name="connsiteY1" fmla="*/ 329119 h 2961742"/>
              <a:gd name="connsiteX2" fmla="*/ 2197863 w 4184504"/>
              <a:gd name="connsiteY2" fmla="*/ 826425 h 2961742"/>
              <a:gd name="connsiteX3" fmla="*/ 3336853 w 4184504"/>
              <a:gd name="connsiteY3" fmla="*/ 8277 h 2961742"/>
              <a:gd name="connsiteX4" fmla="*/ 4171042 w 4184504"/>
              <a:gd name="connsiteY4" fmla="*/ 1436025 h 2961742"/>
              <a:gd name="connsiteX5" fmla="*/ 2663084 w 4184504"/>
              <a:gd name="connsiteY5" fmla="*/ 1724783 h 2961742"/>
              <a:gd name="connsiteX6" fmla="*/ 2807463 w 4184504"/>
              <a:gd name="connsiteY6" fmla="*/ 2607098 h 2961742"/>
              <a:gd name="connsiteX7" fmla="*/ 1732642 w 4184504"/>
              <a:gd name="connsiteY7" fmla="*/ 2173961 h 2961742"/>
              <a:gd name="connsiteX8" fmla="*/ 786158 w 4184504"/>
              <a:gd name="connsiteY8" fmla="*/ 2960025 h 2961742"/>
              <a:gd name="connsiteX9" fmla="*/ 1010747 w 4184504"/>
              <a:gd name="connsiteY9" fmla="*/ 1917288 h 2961742"/>
              <a:gd name="connsiteX10" fmla="*/ 95 w 4184504"/>
              <a:gd name="connsiteY10" fmla="*/ 1837077 h 2961742"/>
              <a:gd name="connsiteX11" fmla="*/ 1074916 w 4184504"/>
              <a:gd name="connsiteY11" fmla="*/ 1275604 h 2961742"/>
              <a:gd name="connsiteX0" fmla="*/ 1058874 w 4184504"/>
              <a:gd name="connsiteY0" fmla="*/ 1195393 h 2961742"/>
              <a:gd name="connsiteX1" fmla="*/ 1155126 w 4184504"/>
              <a:gd name="connsiteY1" fmla="*/ 329119 h 2961742"/>
              <a:gd name="connsiteX2" fmla="*/ 2197863 w 4184504"/>
              <a:gd name="connsiteY2" fmla="*/ 826425 h 2961742"/>
              <a:gd name="connsiteX3" fmla="*/ 3336853 w 4184504"/>
              <a:gd name="connsiteY3" fmla="*/ 8277 h 2961742"/>
              <a:gd name="connsiteX4" fmla="*/ 4171042 w 4184504"/>
              <a:gd name="connsiteY4" fmla="*/ 1436025 h 2961742"/>
              <a:gd name="connsiteX5" fmla="*/ 2663084 w 4184504"/>
              <a:gd name="connsiteY5" fmla="*/ 1724783 h 2961742"/>
              <a:gd name="connsiteX6" fmla="*/ 2807463 w 4184504"/>
              <a:gd name="connsiteY6" fmla="*/ 2607098 h 2961742"/>
              <a:gd name="connsiteX7" fmla="*/ 1732642 w 4184504"/>
              <a:gd name="connsiteY7" fmla="*/ 2173961 h 2961742"/>
              <a:gd name="connsiteX8" fmla="*/ 786158 w 4184504"/>
              <a:gd name="connsiteY8" fmla="*/ 2960025 h 2961742"/>
              <a:gd name="connsiteX9" fmla="*/ 1010747 w 4184504"/>
              <a:gd name="connsiteY9" fmla="*/ 1917288 h 2961742"/>
              <a:gd name="connsiteX10" fmla="*/ 95 w 4184504"/>
              <a:gd name="connsiteY10" fmla="*/ 1837077 h 2961742"/>
              <a:gd name="connsiteX11" fmla="*/ 1074916 w 4184504"/>
              <a:gd name="connsiteY11" fmla="*/ 1147267 h 2961742"/>
              <a:gd name="connsiteX0" fmla="*/ 1058874 w 4184504"/>
              <a:gd name="connsiteY0" fmla="*/ 1195393 h 2961742"/>
              <a:gd name="connsiteX1" fmla="*/ 1155126 w 4184504"/>
              <a:gd name="connsiteY1" fmla="*/ 329119 h 2961742"/>
              <a:gd name="connsiteX2" fmla="*/ 2197863 w 4184504"/>
              <a:gd name="connsiteY2" fmla="*/ 826425 h 2961742"/>
              <a:gd name="connsiteX3" fmla="*/ 3336853 w 4184504"/>
              <a:gd name="connsiteY3" fmla="*/ 8277 h 2961742"/>
              <a:gd name="connsiteX4" fmla="*/ 4171042 w 4184504"/>
              <a:gd name="connsiteY4" fmla="*/ 1436025 h 2961742"/>
              <a:gd name="connsiteX5" fmla="*/ 2663084 w 4184504"/>
              <a:gd name="connsiteY5" fmla="*/ 1724783 h 2961742"/>
              <a:gd name="connsiteX6" fmla="*/ 2807463 w 4184504"/>
              <a:gd name="connsiteY6" fmla="*/ 2607098 h 2961742"/>
              <a:gd name="connsiteX7" fmla="*/ 1732642 w 4184504"/>
              <a:gd name="connsiteY7" fmla="*/ 2173961 h 2961742"/>
              <a:gd name="connsiteX8" fmla="*/ 786158 w 4184504"/>
              <a:gd name="connsiteY8" fmla="*/ 2960025 h 2961742"/>
              <a:gd name="connsiteX9" fmla="*/ 1010747 w 4184504"/>
              <a:gd name="connsiteY9" fmla="*/ 1917288 h 2961742"/>
              <a:gd name="connsiteX10" fmla="*/ 95 w 4184504"/>
              <a:gd name="connsiteY10" fmla="*/ 1837077 h 2961742"/>
              <a:gd name="connsiteX11" fmla="*/ 1074916 w 4184504"/>
              <a:gd name="connsiteY11" fmla="*/ 1147267 h 2961742"/>
              <a:gd name="connsiteX12" fmla="*/ 1058874 w 4184504"/>
              <a:gd name="connsiteY12" fmla="*/ 1195393 h 2961742"/>
              <a:gd name="connsiteX0" fmla="*/ 1058874 w 4184587"/>
              <a:gd name="connsiteY0" fmla="*/ 1257988 h 3024337"/>
              <a:gd name="connsiteX1" fmla="*/ 1155126 w 4184587"/>
              <a:gd name="connsiteY1" fmla="*/ 391714 h 3024337"/>
              <a:gd name="connsiteX2" fmla="*/ 2170951 w 4184587"/>
              <a:gd name="connsiteY2" fmla="*/ 234607 h 3024337"/>
              <a:gd name="connsiteX3" fmla="*/ 3336853 w 4184587"/>
              <a:gd name="connsiteY3" fmla="*/ 70872 h 3024337"/>
              <a:gd name="connsiteX4" fmla="*/ 4171042 w 4184587"/>
              <a:gd name="connsiteY4" fmla="*/ 1498620 h 3024337"/>
              <a:gd name="connsiteX5" fmla="*/ 2663084 w 4184587"/>
              <a:gd name="connsiteY5" fmla="*/ 1787378 h 3024337"/>
              <a:gd name="connsiteX6" fmla="*/ 2807463 w 4184587"/>
              <a:gd name="connsiteY6" fmla="*/ 2669693 h 3024337"/>
              <a:gd name="connsiteX7" fmla="*/ 1732642 w 4184587"/>
              <a:gd name="connsiteY7" fmla="*/ 2236556 h 3024337"/>
              <a:gd name="connsiteX8" fmla="*/ 786158 w 4184587"/>
              <a:gd name="connsiteY8" fmla="*/ 3022620 h 3024337"/>
              <a:gd name="connsiteX9" fmla="*/ 1010747 w 4184587"/>
              <a:gd name="connsiteY9" fmla="*/ 1979883 h 3024337"/>
              <a:gd name="connsiteX10" fmla="*/ 95 w 4184587"/>
              <a:gd name="connsiteY10" fmla="*/ 1899672 h 3024337"/>
              <a:gd name="connsiteX11" fmla="*/ 1074916 w 4184587"/>
              <a:gd name="connsiteY11" fmla="*/ 1209862 h 3024337"/>
              <a:gd name="connsiteX12" fmla="*/ 1058874 w 4184587"/>
              <a:gd name="connsiteY12" fmla="*/ 1257988 h 3024337"/>
              <a:gd name="connsiteX0" fmla="*/ 514085 w 4184587"/>
              <a:gd name="connsiteY0" fmla="*/ 785571 h 3024337"/>
              <a:gd name="connsiteX1" fmla="*/ 1155126 w 4184587"/>
              <a:gd name="connsiteY1" fmla="*/ 391714 h 3024337"/>
              <a:gd name="connsiteX2" fmla="*/ 2170951 w 4184587"/>
              <a:gd name="connsiteY2" fmla="*/ 234607 h 3024337"/>
              <a:gd name="connsiteX3" fmla="*/ 3336853 w 4184587"/>
              <a:gd name="connsiteY3" fmla="*/ 70872 h 3024337"/>
              <a:gd name="connsiteX4" fmla="*/ 4171042 w 4184587"/>
              <a:gd name="connsiteY4" fmla="*/ 1498620 h 3024337"/>
              <a:gd name="connsiteX5" fmla="*/ 2663084 w 4184587"/>
              <a:gd name="connsiteY5" fmla="*/ 1787378 h 3024337"/>
              <a:gd name="connsiteX6" fmla="*/ 2807463 w 4184587"/>
              <a:gd name="connsiteY6" fmla="*/ 2669693 h 3024337"/>
              <a:gd name="connsiteX7" fmla="*/ 1732642 w 4184587"/>
              <a:gd name="connsiteY7" fmla="*/ 2236556 h 3024337"/>
              <a:gd name="connsiteX8" fmla="*/ 786158 w 4184587"/>
              <a:gd name="connsiteY8" fmla="*/ 3022620 h 3024337"/>
              <a:gd name="connsiteX9" fmla="*/ 1010747 w 4184587"/>
              <a:gd name="connsiteY9" fmla="*/ 1979883 h 3024337"/>
              <a:gd name="connsiteX10" fmla="*/ 95 w 4184587"/>
              <a:gd name="connsiteY10" fmla="*/ 1899672 h 3024337"/>
              <a:gd name="connsiteX11" fmla="*/ 1074916 w 4184587"/>
              <a:gd name="connsiteY11" fmla="*/ 1209862 h 3024337"/>
              <a:gd name="connsiteX12" fmla="*/ 514085 w 4184587"/>
              <a:gd name="connsiteY12" fmla="*/ 785571 h 3024337"/>
              <a:gd name="connsiteX0" fmla="*/ 514085 w 4184587"/>
              <a:gd name="connsiteY0" fmla="*/ 785571 h 3024337"/>
              <a:gd name="connsiteX1" fmla="*/ 1155126 w 4184587"/>
              <a:gd name="connsiteY1" fmla="*/ 391714 h 3024337"/>
              <a:gd name="connsiteX2" fmla="*/ 2170951 w 4184587"/>
              <a:gd name="connsiteY2" fmla="*/ 234607 h 3024337"/>
              <a:gd name="connsiteX3" fmla="*/ 3336853 w 4184587"/>
              <a:gd name="connsiteY3" fmla="*/ 70872 h 3024337"/>
              <a:gd name="connsiteX4" fmla="*/ 4171042 w 4184587"/>
              <a:gd name="connsiteY4" fmla="*/ 1498620 h 3024337"/>
              <a:gd name="connsiteX5" fmla="*/ 2663084 w 4184587"/>
              <a:gd name="connsiteY5" fmla="*/ 1787378 h 3024337"/>
              <a:gd name="connsiteX6" fmla="*/ 2807463 w 4184587"/>
              <a:gd name="connsiteY6" fmla="*/ 2669693 h 3024337"/>
              <a:gd name="connsiteX7" fmla="*/ 1732642 w 4184587"/>
              <a:gd name="connsiteY7" fmla="*/ 2236556 h 3024337"/>
              <a:gd name="connsiteX8" fmla="*/ 786158 w 4184587"/>
              <a:gd name="connsiteY8" fmla="*/ 3022620 h 3024337"/>
              <a:gd name="connsiteX9" fmla="*/ 1010747 w 4184587"/>
              <a:gd name="connsiteY9" fmla="*/ 1979883 h 3024337"/>
              <a:gd name="connsiteX10" fmla="*/ 95 w 4184587"/>
              <a:gd name="connsiteY10" fmla="*/ 1899672 h 3024337"/>
              <a:gd name="connsiteX11" fmla="*/ 513444 w 4184587"/>
              <a:gd name="connsiteY11" fmla="*/ 1136326 h 3024337"/>
              <a:gd name="connsiteX12" fmla="*/ 514085 w 4184587"/>
              <a:gd name="connsiteY12" fmla="*/ 785571 h 3024337"/>
              <a:gd name="connsiteX0" fmla="*/ 514117 w 4184619"/>
              <a:gd name="connsiteY0" fmla="*/ 785571 h 3022649"/>
              <a:gd name="connsiteX1" fmla="*/ 1155158 w 4184619"/>
              <a:gd name="connsiteY1" fmla="*/ 391714 h 3022649"/>
              <a:gd name="connsiteX2" fmla="*/ 2170983 w 4184619"/>
              <a:gd name="connsiteY2" fmla="*/ 234607 h 3022649"/>
              <a:gd name="connsiteX3" fmla="*/ 3336885 w 4184619"/>
              <a:gd name="connsiteY3" fmla="*/ 70872 h 3022649"/>
              <a:gd name="connsiteX4" fmla="*/ 4171074 w 4184619"/>
              <a:gd name="connsiteY4" fmla="*/ 1498620 h 3022649"/>
              <a:gd name="connsiteX5" fmla="*/ 2663116 w 4184619"/>
              <a:gd name="connsiteY5" fmla="*/ 1787378 h 3022649"/>
              <a:gd name="connsiteX6" fmla="*/ 2807495 w 4184619"/>
              <a:gd name="connsiteY6" fmla="*/ 2669693 h 3022649"/>
              <a:gd name="connsiteX7" fmla="*/ 1732674 w 4184619"/>
              <a:gd name="connsiteY7" fmla="*/ 2236556 h 3022649"/>
              <a:gd name="connsiteX8" fmla="*/ 786190 w 4184619"/>
              <a:gd name="connsiteY8" fmla="*/ 3022620 h 3022649"/>
              <a:gd name="connsiteX9" fmla="*/ 783631 w 4184619"/>
              <a:gd name="connsiteY9" fmla="*/ 2204470 h 3022649"/>
              <a:gd name="connsiteX10" fmla="*/ 127 w 4184619"/>
              <a:gd name="connsiteY10" fmla="*/ 1899672 h 3022649"/>
              <a:gd name="connsiteX11" fmla="*/ 513476 w 4184619"/>
              <a:gd name="connsiteY11" fmla="*/ 1136326 h 3022649"/>
              <a:gd name="connsiteX12" fmla="*/ 514117 w 4184619"/>
              <a:gd name="connsiteY12" fmla="*/ 785571 h 3022649"/>
              <a:gd name="connsiteX0" fmla="*/ 514117 w 4184619"/>
              <a:gd name="connsiteY0" fmla="*/ 785571 h 3025406"/>
              <a:gd name="connsiteX1" fmla="*/ 1155158 w 4184619"/>
              <a:gd name="connsiteY1" fmla="*/ 391714 h 3025406"/>
              <a:gd name="connsiteX2" fmla="*/ 2170983 w 4184619"/>
              <a:gd name="connsiteY2" fmla="*/ 234607 h 3025406"/>
              <a:gd name="connsiteX3" fmla="*/ 3336885 w 4184619"/>
              <a:gd name="connsiteY3" fmla="*/ 70872 h 3025406"/>
              <a:gd name="connsiteX4" fmla="*/ 4171074 w 4184619"/>
              <a:gd name="connsiteY4" fmla="*/ 1498620 h 3025406"/>
              <a:gd name="connsiteX5" fmla="*/ 2663116 w 4184619"/>
              <a:gd name="connsiteY5" fmla="*/ 1787378 h 3025406"/>
              <a:gd name="connsiteX6" fmla="*/ 2807495 w 4184619"/>
              <a:gd name="connsiteY6" fmla="*/ 2669693 h 3025406"/>
              <a:gd name="connsiteX7" fmla="*/ 1833857 w 4184619"/>
              <a:gd name="connsiteY7" fmla="*/ 2478678 h 3025406"/>
              <a:gd name="connsiteX8" fmla="*/ 786190 w 4184619"/>
              <a:gd name="connsiteY8" fmla="*/ 3022620 h 3025406"/>
              <a:gd name="connsiteX9" fmla="*/ 783631 w 4184619"/>
              <a:gd name="connsiteY9" fmla="*/ 2204470 h 3025406"/>
              <a:gd name="connsiteX10" fmla="*/ 127 w 4184619"/>
              <a:gd name="connsiteY10" fmla="*/ 1899672 h 3025406"/>
              <a:gd name="connsiteX11" fmla="*/ 513476 w 4184619"/>
              <a:gd name="connsiteY11" fmla="*/ 1136326 h 3025406"/>
              <a:gd name="connsiteX12" fmla="*/ 514117 w 4184619"/>
              <a:gd name="connsiteY12" fmla="*/ 785571 h 3025406"/>
              <a:gd name="connsiteX0" fmla="*/ 514117 w 4172825"/>
              <a:gd name="connsiteY0" fmla="*/ 785571 h 3025406"/>
              <a:gd name="connsiteX1" fmla="*/ 1155158 w 4172825"/>
              <a:gd name="connsiteY1" fmla="*/ 391714 h 3025406"/>
              <a:gd name="connsiteX2" fmla="*/ 2170983 w 4172825"/>
              <a:gd name="connsiteY2" fmla="*/ 234607 h 3025406"/>
              <a:gd name="connsiteX3" fmla="*/ 3336885 w 4172825"/>
              <a:gd name="connsiteY3" fmla="*/ 70872 h 3025406"/>
              <a:gd name="connsiteX4" fmla="*/ 4171074 w 4172825"/>
              <a:gd name="connsiteY4" fmla="*/ 1498620 h 3025406"/>
              <a:gd name="connsiteX5" fmla="*/ 3118894 w 4172825"/>
              <a:gd name="connsiteY5" fmla="*/ 2081124 h 3025406"/>
              <a:gd name="connsiteX6" fmla="*/ 2807495 w 4172825"/>
              <a:gd name="connsiteY6" fmla="*/ 2669693 h 3025406"/>
              <a:gd name="connsiteX7" fmla="*/ 1833857 w 4172825"/>
              <a:gd name="connsiteY7" fmla="*/ 2478678 h 3025406"/>
              <a:gd name="connsiteX8" fmla="*/ 786190 w 4172825"/>
              <a:gd name="connsiteY8" fmla="*/ 3022620 h 3025406"/>
              <a:gd name="connsiteX9" fmla="*/ 783631 w 4172825"/>
              <a:gd name="connsiteY9" fmla="*/ 2204470 h 3025406"/>
              <a:gd name="connsiteX10" fmla="*/ 127 w 4172825"/>
              <a:gd name="connsiteY10" fmla="*/ 1899672 h 3025406"/>
              <a:gd name="connsiteX11" fmla="*/ 513476 w 4172825"/>
              <a:gd name="connsiteY11" fmla="*/ 1136326 h 3025406"/>
              <a:gd name="connsiteX12" fmla="*/ 514117 w 4172825"/>
              <a:gd name="connsiteY12" fmla="*/ 785571 h 302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72825" h="3025406">
                <a:moveTo>
                  <a:pt x="514117" y="785571"/>
                </a:moveTo>
                <a:cubicBezTo>
                  <a:pt x="467327" y="383181"/>
                  <a:pt x="879014" y="483541"/>
                  <a:pt x="1155158" y="391714"/>
                </a:cubicBezTo>
                <a:cubicBezTo>
                  <a:pt x="1431302" y="299887"/>
                  <a:pt x="1807362" y="288081"/>
                  <a:pt x="2170983" y="234607"/>
                </a:cubicBezTo>
                <a:cubicBezTo>
                  <a:pt x="2534604" y="181133"/>
                  <a:pt x="3003537" y="-139797"/>
                  <a:pt x="3336885" y="70872"/>
                </a:cubicBezTo>
                <a:cubicBezTo>
                  <a:pt x="3670234" y="281541"/>
                  <a:pt x="4207406" y="1163578"/>
                  <a:pt x="4171074" y="1498620"/>
                </a:cubicBezTo>
                <a:cubicBezTo>
                  <a:pt x="4134742" y="1833662"/>
                  <a:pt x="3346157" y="1885945"/>
                  <a:pt x="3118894" y="2081124"/>
                </a:cubicBezTo>
                <a:cubicBezTo>
                  <a:pt x="2891631" y="2276303"/>
                  <a:pt x="3021668" y="2603434"/>
                  <a:pt x="2807495" y="2669693"/>
                </a:cubicBezTo>
                <a:cubicBezTo>
                  <a:pt x="2593322" y="2735952"/>
                  <a:pt x="2170741" y="2419857"/>
                  <a:pt x="1833857" y="2478678"/>
                </a:cubicBezTo>
                <a:cubicBezTo>
                  <a:pt x="1496973" y="2537499"/>
                  <a:pt x="961228" y="3068321"/>
                  <a:pt x="786190" y="3022620"/>
                </a:cubicBezTo>
                <a:cubicBezTo>
                  <a:pt x="611152" y="2976919"/>
                  <a:pt x="914641" y="2391628"/>
                  <a:pt x="783631" y="2204470"/>
                </a:cubicBezTo>
                <a:cubicBezTo>
                  <a:pt x="652621" y="2017312"/>
                  <a:pt x="-10568" y="2006619"/>
                  <a:pt x="127" y="1899672"/>
                </a:cubicBezTo>
                <a:cubicBezTo>
                  <a:pt x="10822" y="1792725"/>
                  <a:pt x="-18587" y="1363589"/>
                  <a:pt x="513476" y="1136326"/>
                </a:cubicBezTo>
                <a:cubicBezTo>
                  <a:pt x="513690" y="1019408"/>
                  <a:pt x="513903" y="902489"/>
                  <a:pt x="514117" y="785571"/>
                </a:cubicBezTo>
                <a:close/>
              </a:path>
            </a:pathLst>
          </a:custGeom>
          <a:solidFill>
            <a:srgbClr val="CD8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68FC38-8B48-121F-D387-17BE1E10A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762D22C-B25E-9E9B-F332-DA63168B7C0E}"/>
              </a:ext>
            </a:extLst>
          </p:cNvPr>
          <p:cNvSpPr txBox="1"/>
          <p:nvPr/>
        </p:nvSpPr>
        <p:spPr>
          <a:xfrm>
            <a:off x="1099406" y="311409"/>
            <a:ext cx="9993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00142C"/>
                </a:solidFill>
                <a:latin typeface="LEMON MILK" panose="00000500000000000000" pitchFamily="50" charset="0"/>
              </a:rPr>
              <a:t>Leis sobre racismo</a:t>
            </a:r>
            <a:endParaRPr lang="en-US" sz="4000" dirty="0">
              <a:solidFill>
                <a:srgbClr val="00142C"/>
              </a:solidFill>
              <a:latin typeface="LEMON MILK" panose="00000500000000000000" pitchFamily="50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874518A-288E-849E-CF7A-EA6212A600E6}"/>
              </a:ext>
            </a:extLst>
          </p:cNvPr>
          <p:cNvSpPr txBox="1"/>
          <p:nvPr/>
        </p:nvSpPr>
        <p:spPr>
          <a:xfrm>
            <a:off x="203201" y="1353143"/>
            <a:ext cx="11785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Lexend Deca" pitchFamily="2" charset="0"/>
              </a:rPr>
              <a:t>Lei n°7716</a:t>
            </a:r>
            <a:r>
              <a:rPr lang="pt-BR" sz="2400" dirty="0">
                <a:latin typeface="Lexend Deca" pitchFamily="2" charset="0"/>
              </a:rPr>
              <a:t>, de janeiro de 1989, tornou crime qualquer manifestação discriminatória contra pessoas por conta de sua cor, etnia ou raça. </a:t>
            </a:r>
            <a:endParaRPr lang="en-US" sz="2400" dirty="0">
              <a:latin typeface="Lexend Deca" pitchFamily="2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8708F39-B6F8-5D9B-1820-37C3CB7039EC}"/>
              </a:ext>
            </a:extLst>
          </p:cNvPr>
          <p:cNvSpPr txBox="1"/>
          <p:nvPr/>
        </p:nvSpPr>
        <p:spPr>
          <a:xfrm>
            <a:off x="203200" y="2191677"/>
            <a:ext cx="11785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Lexend Deca" pitchFamily="2" charset="0"/>
              </a:rPr>
              <a:t>Também tramita no Congresso Nacional um projeto de lei que propõe que o racismo seja agravante de crimes graves.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latin typeface="Lexend Deca" pitchFamily="2" charset="0"/>
              </a:rPr>
              <a:t>Além disso, a </a:t>
            </a:r>
            <a:r>
              <a:rPr lang="pt-BR" sz="2400" b="1" dirty="0">
                <a:solidFill>
                  <a:srgbClr val="000004"/>
                </a:solidFill>
                <a:latin typeface="Lexend Deca" pitchFamily="2" charset="0"/>
              </a:rPr>
              <a:t>Constituição Federal</a:t>
            </a:r>
            <a:r>
              <a:rPr lang="pt-BR" sz="2400" dirty="0">
                <a:latin typeface="Lexend Deca" pitchFamily="2" charset="0"/>
              </a:rPr>
              <a:t>, no artigo 4º é regida pelos princípios de: </a:t>
            </a:r>
          </a:p>
          <a:p>
            <a:endParaRPr lang="pt-BR" sz="2400" dirty="0">
              <a:latin typeface="Lexend Deca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4CDF391-43C4-F6AA-3EAB-88735C6206E9}"/>
              </a:ext>
            </a:extLst>
          </p:cNvPr>
          <p:cNvSpPr txBox="1"/>
          <p:nvPr/>
        </p:nvSpPr>
        <p:spPr>
          <a:xfrm>
            <a:off x="203200" y="3480129"/>
            <a:ext cx="11808000" cy="279768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latin typeface="Lexend Deca" pitchFamily="2" charset="0"/>
              </a:rPr>
              <a:t>“I – independência nacional;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latin typeface="Lexend Deca" pitchFamily="2" charset="0"/>
              </a:rPr>
              <a:t>II – prevalência dos direitos humanos;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latin typeface="Lexend Deca" pitchFamily="2" charset="0"/>
              </a:rPr>
              <a:t>III – autodeterminação dos povos;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latin typeface="Lexend Deca" pitchFamily="2" charset="0"/>
              </a:rPr>
              <a:t>IV – não-intervenção;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latin typeface="Lexend Deca" pitchFamily="2" charset="0"/>
              </a:rPr>
              <a:t>V – igualdade entre os Estados;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latin typeface="Lexend Deca" pitchFamily="2" charset="0"/>
              </a:rPr>
              <a:t>VI – defesa da paz;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latin typeface="Lexend Deca" pitchFamily="2" charset="0"/>
              </a:rPr>
              <a:t>VII – solução pacífica dos conflitos;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Lexend Deca" pitchFamily="2" charset="0"/>
              </a:rPr>
              <a:t>VIII – repúdio ao terrorismo e ao racismo</a:t>
            </a:r>
            <a:r>
              <a:rPr lang="pt-BR" sz="2400" dirty="0">
                <a:latin typeface="Lexend Deca" pitchFamily="2" charset="0"/>
              </a:rPr>
              <a:t>;”</a:t>
            </a:r>
          </a:p>
        </p:txBody>
      </p:sp>
    </p:spTree>
    <p:extLst>
      <p:ext uri="{BB962C8B-B14F-4D97-AF65-F5344CB8AC3E}">
        <p14:creationId xmlns:p14="http://schemas.microsoft.com/office/powerpoint/2010/main" val="4234146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Retângulo 1">
            <a:extLst>
              <a:ext uri="{FF2B5EF4-FFF2-40B4-BE49-F238E27FC236}">
                <a16:creationId xmlns:a16="http://schemas.microsoft.com/office/drawing/2014/main" id="{8F57820C-068A-DF3F-60CF-FF09083A0862}"/>
              </a:ext>
            </a:extLst>
          </p:cNvPr>
          <p:cNvSpPr/>
          <p:nvPr/>
        </p:nvSpPr>
        <p:spPr>
          <a:xfrm>
            <a:off x="0" y="0"/>
            <a:ext cx="4396154" cy="6858000"/>
          </a:xfrm>
          <a:prstGeom prst="rtTriangle">
            <a:avLst/>
          </a:prstGeom>
          <a:solidFill>
            <a:srgbClr val="CD8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5B191CC-42C4-CB67-0DB8-FF70B8E990E5}"/>
              </a:ext>
            </a:extLst>
          </p:cNvPr>
          <p:cNvSpPr txBox="1"/>
          <p:nvPr/>
        </p:nvSpPr>
        <p:spPr>
          <a:xfrm>
            <a:off x="571867" y="311409"/>
            <a:ext cx="5758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0142C"/>
                </a:solidFill>
                <a:latin typeface="LEMON MILK" panose="00000500000000000000" pitchFamily="50" charset="0"/>
              </a:rPr>
              <a:t>Origem</a:t>
            </a:r>
            <a:endParaRPr lang="en-US" sz="5400" dirty="0">
              <a:solidFill>
                <a:srgbClr val="00142C"/>
              </a:solidFill>
              <a:latin typeface="LEMON MILK" panose="00000500000000000000" pitchFamily="50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14A2354-46B2-1F67-B183-B5C42AC565A4}"/>
              </a:ext>
            </a:extLst>
          </p:cNvPr>
          <p:cNvSpPr txBox="1"/>
          <p:nvPr/>
        </p:nvSpPr>
        <p:spPr>
          <a:xfrm>
            <a:off x="774711" y="1546148"/>
            <a:ext cx="1086630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i="0" u="none" strike="noStrike" dirty="0">
                <a:effectLst/>
                <a:latin typeface="Lexend Deca SemiBold" pitchFamily="2" charset="0"/>
              </a:rPr>
              <a:t>Escravidão: Cultura Branca</a:t>
            </a:r>
          </a:p>
          <a:p>
            <a:pPr marL="1063625" indent="-342900">
              <a:buFont typeface="Courier New" panose="02070309020205020404" pitchFamily="49" charset="0"/>
              <a:buChar char="o"/>
            </a:pPr>
            <a:r>
              <a:rPr lang="pt-BR" sz="2800" b="0" i="0" u="none" strike="noStrike" dirty="0">
                <a:effectLst/>
                <a:latin typeface="Lexend Deca" pitchFamily="2" charset="0"/>
              </a:rPr>
              <a:t>O homem branco europeu considerava a sua cultura superior e achava que isso advinha de raça.</a:t>
            </a:r>
          </a:p>
          <a:p>
            <a:endParaRPr lang="pt-BR" sz="2800" b="0" i="0" u="none" strike="noStrike" dirty="0">
              <a:effectLst/>
              <a:latin typeface="Lexend De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i="0" u="none" strike="noStrike" dirty="0">
                <a:effectLst/>
                <a:latin typeface="Lexend Deca SemiBold" pitchFamily="2" charset="0"/>
              </a:rPr>
              <a:t>Colonialismo ou Neocolonialismo</a:t>
            </a:r>
          </a:p>
          <a:p>
            <a:pPr marL="1073150" indent="-352425">
              <a:buFont typeface="Courier New" panose="02070309020205020404" pitchFamily="49" charset="0"/>
              <a:buChar char="o"/>
            </a:pPr>
            <a:r>
              <a:rPr lang="pt-BR" sz="2800" b="0" i="0" u="none" strike="noStrike" dirty="0">
                <a:effectLst/>
                <a:latin typeface="Lexend Deca" pitchFamily="2" charset="0"/>
              </a:rPr>
              <a:t>Colonialismo: Dominação</a:t>
            </a:r>
          </a:p>
          <a:p>
            <a:pPr marL="1073150" indent="-352425">
              <a:buFont typeface="Courier New" panose="02070309020205020404" pitchFamily="49" charset="0"/>
              <a:buChar char="o"/>
            </a:pPr>
            <a:r>
              <a:rPr lang="pt-BR" sz="2800" b="0" i="0" u="none" strike="noStrike" dirty="0">
                <a:effectLst/>
                <a:latin typeface="Lexend Deca" pitchFamily="2" charset="0"/>
              </a:rPr>
              <a:t>Neocolonialismo: Desenvolvimento das Ciências Sociais.</a:t>
            </a:r>
          </a:p>
          <a:p>
            <a:endParaRPr lang="pt-BR" sz="2800" b="0" i="0" u="none" strike="noStrike" dirty="0">
              <a:effectLst/>
              <a:latin typeface="Lexend De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0" i="0" u="none" strike="noStrike" dirty="0">
                <a:effectLst/>
                <a:latin typeface="Lexend Deca SemiBold" pitchFamily="2" charset="0"/>
              </a:rPr>
              <a:t>Etnocentrismo e Eurocentrismo</a:t>
            </a:r>
          </a:p>
          <a:p>
            <a:pPr marL="1073150" indent="-352425">
              <a:buFont typeface="Courier New" panose="02070309020205020404" pitchFamily="49" charset="0"/>
              <a:buChar char="o"/>
            </a:pPr>
            <a:r>
              <a:rPr lang="pt-BR" sz="2800" b="0" i="0" u="none" strike="noStrike" dirty="0">
                <a:effectLst/>
                <a:latin typeface="Lexend Deca" pitchFamily="2" charset="0"/>
              </a:rPr>
              <a:t>Cultura superior e cultura inferior.</a:t>
            </a:r>
          </a:p>
        </p:txBody>
      </p:sp>
    </p:spTree>
    <p:extLst>
      <p:ext uri="{BB962C8B-B14F-4D97-AF65-F5344CB8AC3E}">
        <p14:creationId xmlns:p14="http://schemas.microsoft.com/office/powerpoint/2010/main" val="66503405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358438D-09A8-7EAD-76C7-EA72D1163473}"/>
              </a:ext>
            </a:extLst>
          </p:cNvPr>
          <p:cNvSpPr txBox="1"/>
          <p:nvPr/>
        </p:nvSpPr>
        <p:spPr>
          <a:xfrm>
            <a:off x="571866" y="311409"/>
            <a:ext cx="8252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0142C"/>
                </a:solidFill>
                <a:latin typeface="LEMON MILK" panose="00000500000000000000" pitchFamily="50" charset="0"/>
              </a:rPr>
              <a:t>Momentos históricos</a:t>
            </a:r>
            <a:endParaRPr lang="en-US" sz="4800" dirty="0">
              <a:solidFill>
                <a:srgbClr val="00142C"/>
              </a:solidFill>
              <a:latin typeface="LEMON MILK" panose="00000500000000000000" pitchFamily="50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D33D87-159E-15FA-CE2F-4D7C22F4D7D3}"/>
              </a:ext>
            </a:extLst>
          </p:cNvPr>
          <p:cNvSpPr/>
          <p:nvPr/>
        </p:nvSpPr>
        <p:spPr>
          <a:xfrm>
            <a:off x="6096000" y="4069080"/>
            <a:ext cx="6202680" cy="187610"/>
          </a:xfrm>
          <a:prstGeom prst="rect">
            <a:avLst/>
          </a:prstGeom>
          <a:solidFill>
            <a:srgbClr val="003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E903F2C-9EE3-87EF-F069-CFE1D4F7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992ED6C2-DB10-1B04-6A40-3E620F89FE1E}"/>
              </a:ext>
            </a:extLst>
          </p:cNvPr>
          <p:cNvSpPr/>
          <p:nvPr/>
        </p:nvSpPr>
        <p:spPr>
          <a:xfrm>
            <a:off x="5959366" y="3958721"/>
            <a:ext cx="396000" cy="396000"/>
          </a:xfrm>
          <a:prstGeom prst="ellipse">
            <a:avLst/>
          </a:prstGeom>
          <a:solidFill>
            <a:srgbClr val="003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BD08CDD1-88BB-3323-3DF0-318366A64769}"/>
              </a:ext>
            </a:extLst>
          </p:cNvPr>
          <p:cNvCxnSpPr>
            <a:stCxn id="7" idx="0"/>
          </p:cNvCxnSpPr>
          <p:nvPr/>
        </p:nvCxnSpPr>
        <p:spPr>
          <a:xfrm flipV="1">
            <a:off x="6157366" y="3124200"/>
            <a:ext cx="0" cy="834521"/>
          </a:xfrm>
          <a:prstGeom prst="line">
            <a:avLst/>
          </a:prstGeom>
          <a:ln w="28575">
            <a:solidFill>
              <a:srgbClr val="0038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918F794-88AF-E3EF-8E4C-0A011494CE81}"/>
              </a:ext>
            </a:extLst>
          </p:cNvPr>
          <p:cNvSpPr txBox="1"/>
          <p:nvPr/>
        </p:nvSpPr>
        <p:spPr>
          <a:xfrm>
            <a:off x="4277794" y="2715062"/>
            <a:ext cx="3759144" cy="461665"/>
          </a:xfrm>
          <a:prstGeom prst="rect">
            <a:avLst/>
          </a:prstGeom>
          <a:solidFill>
            <a:srgbClr val="003897"/>
          </a:solidFill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F4F2FC"/>
                </a:solidFill>
                <a:latin typeface="Lexend Deca" pitchFamily="2" charset="0"/>
              </a:rPr>
              <a:t>Leis separatistas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8616C3B2-F740-97E8-82E0-C4125AA8DA73}"/>
              </a:ext>
            </a:extLst>
          </p:cNvPr>
          <p:cNvSpPr/>
          <p:nvPr/>
        </p:nvSpPr>
        <p:spPr>
          <a:xfrm flipV="1">
            <a:off x="9520510" y="3958721"/>
            <a:ext cx="396000" cy="396000"/>
          </a:xfrm>
          <a:prstGeom prst="ellipse">
            <a:avLst/>
          </a:prstGeom>
          <a:solidFill>
            <a:srgbClr val="003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6E780C-6091-CA37-CBF9-D647A46F3636}"/>
              </a:ext>
            </a:extLst>
          </p:cNvPr>
          <p:cNvCxnSpPr>
            <a:cxnSpLocks/>
          </p:cNvCxnSpPr>
          <p:nvPr/>
        </p:nvCxnSpPr>
        <p:spPr>
          <a:xfrm>
            <a:off x="9718510" y="4256690"/>
            <a:ext cx="0" cy="1230521"/>
          </a:xfrm>
          <a:prstGeom prst="line">
            <a:avLst/>
          </a:prstGeom>
          <a:ln w="28575">
            <a:solidFill>
              <a:srgbClr val="0038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EAA6667-D0AF-00E5-5154-C1D73E9EFAEE}"/>
              </a:ext>
            </a:extLst>
          </p:cNvPr>
          <p:cNvSpPr txBox="1"/>
          <p:nvPr/>
        </p:nvSpPr>
        <p:spPr>
          <a:xfrm>
            <a:off x="8411710" y="5487211"/>
            <a:ext cx="2613600" cy="461665"/>
          </a:xfrm>
          <a:prstGeom prst="rect">
            <a:avLst/>
          </a:prstGeom>
          <a:solidFill>
            <a:srgbClr val="003897"/>
          </a:solidFill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F4F2FC"/>
                </a:solidFill>
                <a:latin typeface="Lexend Deca" pitchFamily="2" charset="0"/>
              </a:rPr>
              <a:t>Rosa Parks </a:t>
            </a:r>
          </a:p>
        </p:txBody>
      </p:sp>
    </p:spTree>
    <p:extLst>
      <p:ext uri="{BB962C8B-B14F-4D97-AF65-F5344CB8AC3E}">
        <p14:creationId xmlns:p14="http://schemas.microsoft.com/office/powerpoint/2010/main" val="321031825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D33D87-159E-15FA-CE2F-4D7C22F4D7D3}"/>
              </a:ext>
            </a:extLst>
          </p:cNvPr>
          <p:cNvSpPr/>
          <p:nvPr/>
        </p:nvSpPr>
        <p:spPr>
          <a:xfrm>
            <a:off x="-96000" y="4069080"/>
            <a:ext cx="12384000" cy="187610"/>
          </a:xfrm>
          <a:prstGeom prst="rect">
            <a:avLst/>
          </a:prstGeom>
          <a:solidFill>
            <a:srgbClr val="003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E903F2C-9EE3-87EF-F069-CFE1D4F7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992ED6C2-DB10-1B04-6A40-3E620F89FE1E}"/>
              </a:ext>
            </a:extLst>
          </p:cNvPr>
          <p:cNvSpPr/>
          <p:nvPr/>
        </p:nvSpPr>
        <p:spPr>
          <a:xfrm>
            <a:off x="1681572" y="3958721"/>
            <a:ext cx="396000" cy="396000"/>
          </a:xfrm>
          <a:prstGeom prst="ellipse">
            <a:avLst/>
          </a:prstGeom>
          <a:solidFill>
            <a:srgbClr val="003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BD08CDD1-88BB-3323-3DF0-318366A64769}"/>
              </a:ext>
            </a:extLst>
          </p:cNvPr>
          <p:cNvCxnSpPr>
            <a:stCxn id="7" idx="0"/>
          </p:cNvCxnSpPr>
          <p:nvPr/>
        </p:nvCxnSpPr>
        <p:spPr>
          <a:xfrm flipV="1">
            <a:off x="1879572" y="3124200"/>
            <a:ext cx="0" cy="834521"/>
          </a:xfrm>
          <a:prstGeom prst="line">
            <a:avLst/>
          </a:prstGeom>
          <a:ln w="28575">
            <a:solidFill>
              <a:srgbClr val="0038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918F794-88AF-E3EF-8E4C-0A011494CE81}"/>
              </a:ext>
            </a:extLst>
          </p:cNvPr>
          <p:cNvSpPr txBox="1"/>
          <p:nvPr/>
        </p:nvSpPr>
        <p:spPr>
          <a:xfrm>
            <a:off x="649861" y="2557154"/>
            <a:ext cx="2459421" cy="830997"/>
          </a:xfrm>
          <a:prstGeom prst="rect">
            <a:avLst/>
          </a:prstGeom>
          <a:solidFill>
            <a:srgbClr val="003897"/>
          </a:solidFill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F4F2FC"/>
                </a:solidFill>
                <a:latin typeface="Lexend Deca" pitchFamily="2" charset="0"/>
              </a:rPr>
              <a:t>Marcha para Washington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8616C3B2-F740-97E8-82E0-C4125AA8DA73}"/>
              </a:ext>
            </a:extLst>
          </p:cNvPr>
          <p:cNvSpPr/>
          <p:nvPr/>
        </p:nvSpPr>
        <p:spPr>
          <a:xfrm flipV="1">
            <a:off x="3657144" y="3958721"/>
            <a:ext cx="396000" cy="396000"/>
          </a:xfrm>
          <a:prstGeom prst="ellipse">
            <a:avLst/>
          </a:prstGeom>
          <a:solidFill>
            <a:srgbClr val="003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6E780C-6091-CA37-CBF9-D647A46F3636}"/>
              </a:ext>
            </a:extLst>
          </p:cNvPr>
          <p:cNvCxnSpPr>
            <a:cxnSpLocks/>
          </p:cNvCxnSpPr>
          <p:nvPr/>
        </p:nvCxnSpPr>
        <p:spPr>
          <a:xfrm>
            <a:off x="3855144" y="4256690"/>
            <a:ext cx="0" cy="1230521"/>
          </a:xfrm>
          <a:prstGeom prst="line">
            <a:avLst/>
          </a:prstGeom>
          <a:ln w="28575">
            <a:solidFill>
              <a:srgbClr val="0038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291F2B31-0A17-34C7-08FB-B6F688EA6CA4}"/>
              </a:ext>
            </a:extLst>
          </p:cNvPr>
          <p:cNvSpPr/>
          <p:nvPr/>
        </p:nvSpPr>
        <p:spPr>
          <a:xfrm>
            <a:off x="5262306" y="2185092"/>
            <a:ext cx="1667387" cy="1363607"/>
          </a:xfrm>
          <a:custGeom>
            <a:avLst/>
            <a:gdLst>
              <a:gd name="connsiteX0" fmla="*/ 11487 w 1108935"/>
              <a:gd name="connsiteY0" fmla="*/ 498456 h 906899"/>
              <a:gd name="connsiteX1" fmla="*/ 187950 w 1108935"/>
              <a:gd name="connsiteY1" fmla="*/ 1151 h 906899"/>
              <a:gd name="connsiteX2" fmla="*/ 605045 w 1108935"/>
              <a:gd name="connsiteY2" fmla="*/ 354078 h 906899"/>
              <a:gd name="connsiteX3" fmla="*/ 1006097 w 1108935"/>
              <a:gd name="connsiteY3" fmla="*/ 97404 h 906899"/>
              <a:gd name="connsiteX4" fmla="*/ 1070266 w 1108935"/>
              <a:gd name="connsiteY4" fmla="*/ 723046 h 906899"/>
              <a:gd name="connsiteX5" fmla="*/ 492750 w 1108935"/>
              <a:gd name="connsiteY5" fmla="*/ 899509 h 906899"/>
              <a:gd name="connsiteX6" fmla="*/ 11487 w 1108935"/>
              <a:gd name="connsiteY6" fmla="*/ 498456 h 90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8935" h="906899">
                <a:moveTo>
                  <a:pt x="11487" y="498456"/>
                </a:moveTo>
                <a:cubicBezTo>
                  <a:pt x="-39313" y="348730"/>
                  <a:pt x="89024" y="25214"/>
                  <a:pt x="187950" y="1151"/>
                </a:cubicBezTo>
                <a:cubicBezTo>
                  <a:pt x="286876" y="-22912"/>
                  <a:pt x="468687" y="338036"/>
                  <a:pt x="605045" y="354078"/>
                </a:cubicBezTo>
                <a:cubicBezTo>
                  <a:pt x="741403" y="370120"/>
                  <a:pt x="928560" y="35909"/>
                  <a:pt x="1006097" y="97404"/>
                </a:cubicBezTo>
                <a:cubicBezTo>
                  <a:pt x="1083634" y="158899"/>
                  <a:pt x="1155824" y="589362"/>
                  <a:pt x="1070266" y="723046"/>
                </a:cubicBezTo>
                <a:cubicBezTo>
                  <a:pt x="984708" y="856730"/>
                  <a:pt x="666539" y="931593"/>
                  <a:pt x="492750" y="899509"/>
                </a:cubicBezTo>
                <a:cubicBezTo>
                  <a:pt x="318961" y="867425"/>
                  <a:pt x="62287" y="648182"/>
                  <a:pt x="11487" y="498456"/>
                </a:cubicBezTo>
                <a:close/>
              </a:path>
            </a:pathLst>
          </a:custGeom>
          <a:solidFill>
            <a:srgbClr val="006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EAA6667-D0AF-00E5-5154-C1D73E9EFAEE}"/>
              </a:ext>
            </a:extLst>
          </p:cNvPr>
          <p:cNvSpPr txBox="1"/>
          <p:nvPr/>
        </p:nvSpPr>
        <p:spPr>
          <a:xfrm>
            <a:off x="2780254" y="5487211"/>
            <a:ext cx="2149780" cy="461665"/>
          </a:xfrm>
          <a:prstGeom prst="rect">
            <a:avLst/>
          </a:prstGeom>
          <a:solidFill>
            <a:srgbClr val="003897"/>
          </a:solidFill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F4F2FC"/>
                </a:solidFill>
                <a:latin typeface="Lexend Deca" pitchFamily="2" charset="0"/>
              </a:rPr>
              <a:t>Malcolm X 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4F03B34D-1965-D50B-20C5-09A23CB2787E}"/>
              </a:ext>
            </a:extLst>
          </p:cNvPr>
          <p:cNvSpPr/>
          <p:nvPr/>
        </p:nvSpPr>
        <p:spPr>
          <a:xfrm>
            <a:off x="5309848" y="3958721"/>
            <a:ext cx="396000" cy="396000"/>
          </a:xfrm>
          <a:prstGeom prst="ellipse">
            <a:avLst/>
          </a:prstGeom>
          <a:solidFill>
            <a:srgbClr val="003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2B2068E-06C7-6E6A-3422-F41407B5EA97}"/>
              </a:ext>
            </a:extLst>
          </p:cNvPr>
          <p:cNvCxnSpPr>
            <a:stCxn id="2" idx="0"/>
          </p:cNvCxnSpPr>
          <p:nvPr/>
        </p:nvCxnSpPr>
        <p:spPr>
          <a:xfrm flipV="1">
            <a:off x="5507848" y="3124200"/>
            <a:ext cx="0" cy="834521"/>
          </a:xfrm>
          <a:prstGeom prst="line">
            <a:avLst/>
          </a:prstGeom>
          <a:ln w="28575">
            <a:solidFill>
              <a:srgbClr val="0038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0056CC-01FD-B10C-6884-CAF3F343C441}"/>
              </a:ext>
            </a:extLst>
          </p:cNvPr>
          <p:cNvSpPr txBox="1"/>
          <p:nvPr/>
        </p:nvSpPr>
        <p:spPr>
          <a:xfrm>
            <a:off x="4157448" y="2795336"/>
            <a:ext cx="2684414" cy="461665"/>
          </a:xfrm>
          <a:prstGeom prst="rect">
            <a:avLst/>
          </a:prstGeom>
          <a:solidFill>
            <a:srgbClr val="003897"/>
          </a:solidFill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F4F2FC"/>
                </a:solidFill>
                <a:latin typeface="Lexend Deca" pitchFamily="2" charset="0"/>
              </a:rPr>
              <a:t>Panteras Negras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37A52B9-1BA6-58F2-EEC2-4ADBFF06B404}"/>
              </a:ext>
            </a:extLst>
          </p:cNvPr>
          <p:cNvSpPr/>
          <p:nvPr/>
        </p:nvSpPr>
        <p:spPr>
          <a:xfrm flipV="1">
            <a:off x="6608999" y="3958721"/>
            <a:ext cx="396000" cy="396000"/>
          </a:xfrm>
          <a:prstGeom prst="ellipse">
            <a:avLst/>
          </a:prstGeom>
          <a:solidFill>
            <a:srgbClr val="003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9BDE967C-B7A2-134F-5917-2ACFFD883322}"/>
              </a:ext>
            </a:extLst>
          </p:cNvPr>
          <p:cNvCxnSpPr>
            <a:cxnSpLocks/>
          </p:cNvCxnSpPr>
          <p:nvPr/>
        </p:nvCxnSpPr>
        <p:spPr>
          <a:xfrm>
            <a:off x="6806999" y="4256690"/>
            <a:ext cx="0" cy="1230521"/>
          </a:xfrm>
          <a:prstGeom prst="line">
            <a:avLst/>
          </a:prstGeom>
          <a:ln w="28575">
            <a:solidFill>
              <a:srgbClr val="0038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9023210-6449-A1E1-EE9D-702DE5A7183F}"/>
              </a:ext>
            </a:extLst>
          </p:cNvPr>
          <p:cNvSpPr txBox="1"/>
          <p:nvPr/>
        </p:nvSpPr>
        <p:spPr>
          <a:xfrm>
            <a:off x="5732109" y="5487211"/>
            <a:ext cx="2149780" cy="461665"/>
          </a:xfrm>
          <a:prstGeom prst="rect">
            <a:avLst/>
          </a:prstGeom>
          <a:solidFill>
            <a:srgbClr val="003897"/>
          </a:solidFill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F4F2FC"/>
                </a:solidFill>
                <a:latin typeface="Lexend Deca" pitchFamily="2" charset="0"/>
              </a:rPr>
              <a:t>Era Vargas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FEE7A4D-EB44-65CD-CEB3-D5ADDA570A66}"/>
              </a:ext>
            </a:extLst>
          </p:cNvPr>
          <p:cNvSpPr/>
          <p:nvPr/>
        </p:nvSpPr>
        <p:spPr>
          <a:xfrm>
            <a:off x="8626055" y="3955205"/>
            <a:ext cx="396000" cy="396000"/>
          </a:xfrm>
          <a:prstGeom prst="ellipse">
            <a:avLst/>
          </a:prstGeom>
          <a:solidFill>
            <a:srgbClr val="003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9E92C84D-D3F2-3DAD-923C-9ED4EEF41885}"/>
              </a:ext>
            </a:extLst>
          </p:cNvPr>
          <p:cNvCxnSpPr>
            <a:stCxn id="19" idx="0"/>
          </p:cNvCxnSpPr>
          <p:nvPr/>
        </p:nvCxnSpPr>
        <p:spPr>
          <a:xfrm flipV="1">
            <a:off x="8824055" y="3120684"/>
            <a:ext cx="0" cy="834521"/>
          </a:xfrm>
          <a:prstGeom prst="line">
            <a:avLst/>
          </a:prstGeom>
          <a:ln w="28575">
            <a:solidFill>
              <a:srgbClr val="0038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55D0C96-6192-B253-3899-DF0CA9811CBC}"/>
              </a:ext>
            </a:extLst>
          </p:cNvPr>
          <p:cNvSpPr txBox="1"/>
          <p:nvPr/>
        </p:nvSpPr>
        <p:spPr>
          <a:xfrm>
            <a:off x="7594344" y="2761322"/>
            <a:ext cx="2459421" cy="461665"/>
          </a:xfrm>
          <a:prstGeom prst="rect">
            <a:avLst/>
          </a:prstGeom>
          <a:solidFill>
            <a:srgbClr val="003897"/>
          </a:solidFill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F4F2FC"/>
                </a:solidFill>
                <a:latin typeface="Lexend Deca" pitchFamily="2" charset="0"/>
              </a:rPr>
              <a:t>Década de 50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C9E7DC1-5BFB-9BF2-BB10-FCC1EDE93B68}"/>
              </a:ext>
            </a:extLst>
          </p:cNvPr>
          <p:cNvSpPr/>
          <p:nvPr/>
        </p:nvSpPr>
        <p:spPr>
          <a:xfrm flipV="1">
            <a:off x="10477665" y="3958721"/>
            <a:ext cx="396000" cy="396000"/>
          </a:xfrm>
          <a:prstGeom prst="ellipse">
            <a:avLst/>
          </a:prstGeom>
          <a:solidFill>
            <a:srgbClr val="003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76E93721-B20B-453B-3CDC-42CE0CDA49A9}"/>
              </a:ext>
            </a:extLst>
          </p:cNvPr>
          <p:cNvCxnSpPr>
            <a:cxnSpLocks/>
          </p:cNvCxnSpPr>
          <p:nvPr/>
        </p:nvCxnSpPr>
        <p:spPr>
          <a:xfrm>
            <a:off x="10675665" y="4256690"/>
            <a:ext cx="0" cy="1230521"/>
          </a:xfrm>
          <a:prstGeom prst="line">
            <a:avLst/>
          </a:prstGeom>
          <a:ln w="28575">
            <a:solidFill>
              <a:srgbClr val="0038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C050232-AA5B-E9E3-E6E3-8CB9B21E2EF3}"/>
              </a:ext>
            </a:extLst>
          </p:cNvPr>
          <p:cNvSpPr txBox="1"/>
          <p:nvPr/>
        </p:nvSpPr>
        <p:spPr>
          <a:xfrm>
            <a:off x="9521217" y="5477193"/>
            <a:ext cx="2338809" cy="461665"/>
          </a:xfrm>
          <a:prstGeom prst="rect">
            <a:avLst/>
          </a:prstGeom>
          <a:solidFill>
            <a:srgbClr val="003897"/>
          </a:solidFill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F4F2FC"/>
                </a:solidFill>
                <a:latin typeface="Lexend Deca" pitchFamily="2" charset="0"/>
              </a:rPr>
              <a:t>Década de 70</a:t>
            </a:r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B5A6D12A-5C8F-383C-7015-AA8EB7DC4736}"/>
              </a:ext>
            </a:extLst>
          </p:cNvPr>
          <p:cNvSpPr/>
          <p:nvPr/>
        </p:nvSpPr>
        <p:spPr>
          <a:xfrm rot="1336631">
            <a:off x="6531964" y="-338567"/>
            <a:ext cx="3355685" cy="1894952"/>
          </a:xfrm>
          <a:custGeom>
            <a:avLst/>
            <a:gdLst>
              <a:gd name="connsiteX0" fmla="*/ 2209 w 3030666"/>
              <a:gd name="connsiteY0" fmla="*/ 1188785 h 1894952"/>
              <a:gd name="connsiteX1" fmla="*/ 467430 w 3030666"/>
              <a:gd name="connsiteY1" fmla="*/ 65837 h 1894952"/>
              <a:gd name="connsiteX2" fmla="*/ 1349746 w 3030666"/>
              <a:gd name="connsiteY2" fmla="*/ 579185 h 1894952"/>
              <a:gd name="connsiteX3" fmla="*/ 2135809 w 3030666"/>
              <a:gd name="connsiteY3" fmla="*/ 1669 h 1894952"/>
              <a:gd name="connsiteX4" fmla="*/ 3018125 w 3030666"/>
              <a:gd name="connsiteY4" fmla="*/ 803774 h 1894952"/>
              <a:gd name="connsiteX5" fmla="*/ 2568946 w 3030666"/>
              <a:gd name="connsiteY5" fmla="*/ 1509627 h 1894952"/>
              <a:gd name="connsiteX6" fmla="*/ 1397872 w 3030666"/>
              <a:gd name="connsiteY6" fmla="*/ 1124616 h 1894952"/>
              <a:gd name="connsiteX7" fmla="*/ 643893 w 3030666"/>
              <a:gd name="connsiteY7" fmla="*/ 1894637 h 1894952"/>
              <a:gd name="connsiteX8" fmla="*/ 2209 w 3030666"/>
              <a:gd name="connsiteY8" fmla="*/ 1188785 h 189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30666" h="1894952">
                <a:moveTo>
                  <a:pt x="2209" y="1188785"/>
                </a:moveTo>
                <a:cubicBezTo>
                  <a:pt x="-27201" y="883985"/>
                  <a:pt x="242841" y="167437"/>
                  <a:pt x="467430" y="65837"/>
                </a:cubicBezTo>
                <a:cubicBezTo>
                  <a:pt x="692019" y="-35763"/>
                  <a:pt x="1071683" y="589880"/>
                  <a:pt x="1349746" y="579185"/>
                </a:cubicBezTo>
                <a:cubicBezTo>
                  <a:pt x="1627809" y="568490"/>
                  <a:pt x="1857746" y="-35763"/>
                  <a:pt x="2135809" y="1669"/>
                </a:cubicBezTo>
                <a:cubicBezTo>
                  <a:pt x="2413872" y="39101"/>
                  <a:pt x="2945936" y="552448"/>
                  <a:pt x="3018125" y="803774"/>
                </a:cubicBezTo>
                <a:cubicBezTo>
                  <a:pt x="3090314" y="1055100"/>
                  <a:pt x="2838988" y="1456153"/>
                  <a:pt x="2568946" y="1509627"/>
                </a:cubicBezTo>
                <a:cubicBezTo>
                  <a:pt x="2298904" y="1563101"/>
                  <a:pt x="1718714" y="1060448"/>
                  <a:pt x="1397872" y="1124616"/>
                </a:cubicBezTo>
                <a:cubicBezTo>
                  <a:pt x="1077030" y="1188784"/>
                  <a:pt x="873830" y="1881269"/>
                  <a:pt x="643893" y="1894637"/>
                </a:cubicBezTo>
                <a:cubicBezTo>
                  <a:pt x="413956" y="1908006"/>
                  <a:pt x="31619" y="1493585"/>
                  <a:pt x="2209" y="1188785"/>
                </a:cubicBezTo>
                <a:close/>
              </a:path>
            </a:pathLst>
          </a:custGeom>
          <a:solidFill>
            <a:srgbClr val="006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D6E665D2-2963-1F33-5EF3-EBE3B1D273B6}"/>
              </a:ext>
            </a:extLst>
          </p:cNvPr>
          <p:cNvSpPr/>
          <p:nvPr/>
        </p:nvSpPr>
        <p:spPr>
          <a:xfrm>
            <a:off x="-609369" y="4951284"/>
            <a:ext cx="3787344" cy="3068886"/>
          </a:xfrm>
          <a:custGeom>
            <a:avLst/>
            <a:gdLst>
              <a:gd name="connsiteX0" fmla="*/ 1291302 w 3787344"/>
              <a:gd name="connsiteY0" fmla="*/ 610828 h 3068886"/>
              <a:gd name="connsiteX1" fmla="*/ 1981112 w 3787344"/>
              <a:gd name="connsiteY1" fmla="*/ 1228 h 3068886"/>
              <a:gd name="connsiteX2" fmla="*/ 2991765 w 3787344"/>
              <a:gd name="connsiteY2" fmla="*/ 803333 h 3068886"/>
              <a:gd name="connsiteX3" fmla="*/ 3023849 w 3787344"/>
              <a:gd name="connsiteY3" fmla="*/ 1300638 h 3068886"/>
              <a:gd name="connsiteX4" fmla="*/ 3617407 w 3787344"/>
              <a:gd name="connsiteY4" fmla="*/ 1236470 h 3068886"/>
              <a:gd name="connsiteX5" fmla="*/ 3697617 w 3787344"/>
              <a:gd name="connsiteY5" fmla="*/ 2022533 h 3068886"/>
              <a:gd name="connsiteX6" fmla="*/ 2462375 w 3787344"/>
              <a:gd name="connsiteY6" fmla="*/ 2455670 h 3068886"/>
              <a:gd name="connsiteX7" fmla="*/ 1868817 w 3787344"/>
              <a:gd name="connsiteY7" fmla="*/ 3065270 h 3068886"/>
              <a:gd name="connsiteX8" fmla="*/ 1002544 w 3787344"/>
              <a:gd name="connsiteY8" fmla="*/ 2664217 h 3068886"/>
              <a:gd name="connsiteX9" fmla="*/ 1243175 w 3787344"/>
              <a:gd name="connsiteY9" fmla="*/ 1781902 h 3068886"/>
              <a:gd name="connsiteX10" fmla="*/ 120228 w 3787344"/>
              <a:gd name="connsiteY10" fmla="*/ 1525228 h 3068886"/>
              <a:gd name="connsiteX11" fmla="*/ 120228 w 3787344"/>
              <a:gd name="connsiteY11" fmla="*/ 739165 h 3068886"/>
              <a:gd name="connsiteX12" fmla="*/ 906291 w 3787344"/>
              <a:gd name="connsiteY12" fmla="*/ 209775 h 3068886"/>
              <a:gd name="connsiteX13" fmla="*/ 1291302 w 3787344"/>
              <a:gd name="connsiteY13" fmla="*/ 610828 h 30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87344" h="3068886">
                <a:moveTo>
                  <a:pt x="1291302" y="610828"/>
                </a:moveTo>
                <a:cubicBezTo>
                  <a:pt x="1470439" y="576070"/>
                  <a:pt x="1697702" y="-30856"/>
                  <a:pt x="1981112" y="1228"/>
                </a:cubicBezTo>
                <a:cubicBezTo>
                  <a:pt x="2264522" y="33312"/>
                  <a:pt x="2817976" y="586765"/>
                  <a:pt x="2991765" y="803333"/>
                </a:cubicBezTo>
                <a:cubicBezTo>
                  <a:pt x="3165555" y="1019901"/>
                  <a:pt x="2919575" y="1228449"/>
                  <a:pt x="3023849" y="1300638"/>
                </a:cubicBezTo>
                <a:cubicBezTo>
                  <a:pt x="3128123" y="1372827"/>
                  <a:pt x="3505112" y="1116154"/>
                  <a:pt x="3617407" y="1236470"/>
                </a:cubicBezTo>
                <a:cubicBezTo>
                  <a:pt x="3729702" y="1356786"/>
                  <a:pt x="3890122" y="1819333"/>
                  <a:pt x="3697617" y="2022533"/>
                </a:cubicBezTo>
                <a:cubicBezTo>
                  <a:pt x="3505112" y="2225733"/>
                  <a:pt x="2767175" y="2281881"/>
                  <a:pt x="2462375" y="2455670"/>
                </a:cubicBezTo>
                <a:cubicBezTo>
                  <a:pt x="2157575" y="2629459"/>
                  <a:pt x="2112122" y="3030512"/>
                  <a:pt x="1868817" y="3065270"/>
                </a:cubicBezTo>
                <a:cubicBezTo>
                  <a:pt x="1625512" y="3100028"/>
                  <a:pt x="1106818" y="2878112"/>
                  <a:pt x="1002544" y="2664217"/>
                </a:cubicBezTo>
                <a:cubicBezTo>
                  <a:pt x="898270" y="2450322"/>
                  <a:pt x="1390228" y="1971734"/>
                  <a:pt x="1243175" y="1781902"/>
                </a:cubicBezTo>
                <a:cubicBezTo>
                  <a:pt x="1096122" y="1592071"/>
                  <a:pt x="307386" y="1699017"/>
                  <a:pt x="120228" y="1525228"/>
                </a:cubicBezTo>
                <a:cubicBezTo>
                  <a:pt x="-66930" y="1351439"/>
                  <a:pt x="-10783" y="958407"/>
                  <a:pt x="120228" y="739165"/>
                </a:cubicBezTo>
                <a:cubicBezTo>
                  <a:pt x="251238" y="519923"/>
                  <a:pt x="711112" y="228491"/>
                  <a:pt x="906291" y="209775"/>
                </a:cubicBezTo>
                <a:cubicBezTo>
                  <a:pt x="1101470" y="191059"/>
                  <a:pt x="1112165" y="645586"/>
                  <a:pt x="1291302" y="610828"/>
                </a:cubicBezTo>
                <a:close/>
              </a:path>
            </a:pathLst>
          </a:custGeom>
          <a:solidFill>
            <a:srgbClr val="006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37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5F66809-BC23-0777-4172-65E11414C0F4}"/>
              </a:ext>
            </a:extLst>
          </p:cNvPr>
          <p:cNvSpPr/>
          <p:nvPr/>
        </p:nvSpPr>
        <p:spPr>
          <a:xfrm>
            <a:off x="1" y="400050"/>
            <a:ext cx="10801350" cy="76200"/>
          </a:xfrm>
          <a:prstGeom prst="rect">
            <a:avLst/>
          </a:prstGeom>
          <a:solidFill>
            <a:srgbClr val="C743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3F51EE6-126B-CC03-FF80-2D2DB785A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915" y="342900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5D34F5C7-3CE9-6E5C-5D04-A5919C2E3AE0}"/>
              </a:ext>
            </a:extLst>
          </p:cNvPr>
          <p:cNvSpPr/>
          <p:nvPr/>
        </p:nvSpPr>
        <p:spPr>
          <a:xfrm>
            <a:off x="4763" y="560331"/>
            <a:ext cx="10796587" cy="76200"/>
          </a:xfrm>
          <a:prstGeom prst="rect">
            <a:avLst/>
          </a:prstGeom>
          <a:solidFill>
            <a:srgbClr val="C743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9D8E487-C214-4F02-B9C5-975D127C406E}"/>
              </a:ext>
            </a:extLst>
          </p:cNvPr>
          <p:cNvSpPr/>
          <p:nvPr/>
        </p:nvSpPr>
        <p:spPr>
          <a:xfrm>
            <a:off x="0" y="714048"/>
            <a:ext cx="10796587" cy="76200"/>
          </a:xfrm>
          <a:prstGeom prst="rect">
            <a:avLst/>
          </a:prstGeom>
          <a:solidFill>
            <a:srgbClr val="C743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28059C3-1C7A-DC97-D3FC-ED4F49ACCA29}"/>
              </a:ext>
            </a:extLst>
          </p:cNvPr>
          <p:cNvSpPr txBox="1"/>
          <p:nvPr/>
        </p:nvSpPr>
        <p:spPr>
          <a:xfrm>
            <a:off x="63064" y="1096365"/>
            <a:ext cx="11987800" cy="3706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Lora SemiBold" pitchFamily="2" charset="0"/>
              </a:rPr>
              <a:t>Instituto Federal de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Lora SemiBold" pitchFamily="2" charset="0"/>
              </a:rPr>
              <a:t>Ciência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Lora SemiBold" pitchFamily="2" charset="0"/>
              </a:rPr>
              <a:t> e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Lora SemiBold" pitchFamily="2" charset="0"/>
              </a:rPr>
              <a:t>Tecnologia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Lora SemiBold" pitchFamily="2" charset="0"/>
              </a:rPr>
              <a:t> da Bahia</a:t>
            </a:r>
          </a:p>
          <a:p>
            <a:pPr>
              <a:lnSpc>
                <a:spcPct val="150000"/>
              </a:lnSpc>
            </a:pPr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Lora SemiBold" pitchFamily="2" charset="0"/>
              </a:rPr>
              <a:t>Curso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Lora SemiBold" pitchFamily="2" charset="0"/>
              </a:rPr>
              <a:t> Técnico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Lora SemiBold" pitchFamily="2" charset="0"/>
              </a:rPr>
              <a:t>em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Lora SemiBold" pitchFamily="2" charset="0"/>
              </a:rPr>
              <a:t>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Lora SemiBold" pitchFamily="2" charset="0"/>
              </a:rPr>
              <a:t>Informática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Lora SemiBold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Lora SemiBold" pitchFamily="2" charset="0"/>
              </a:rPr>
              <a:t>Alunos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Lora SemiBold" pitchFamily="2" charset="0"/>
              </a:rPr>
              <a:t>: 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latin typeface="Lora SemiBold" pitchFamily="2" charset="0"/>
              </a:rPr>
              <a:t>Arthur Coelho, </a:t>
            </a:r>
            <a:r>
              <a:rPr lang="pt-BR" sz="3200" dirty="0" err="1">
                <a:solidFill>
                  <a:schemeClr val="bg1">
                    <a:lumMod val="95000"/>
                  </a:schemeClr>
                </a:solidFill>
                <a:latin typeface="Lora SemiBold" pitchFamily="2" charset="0"/>
              </a:rPr>
              <a:t>Xanderson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latin typeface="Lora SemiBold" pitchFamily="2" charset="0"/>
              </a:rPr>
              <a:t> Silva, Bianca Gomes, Guilherme Mendes, </a:t>
            </a:r>
            <a:r>
              <a:rPr lang="pt-BR" sz="3200" dirty="0" err="1">
                <a:solidFill>
                  <a:schemeClr val="bg1">
                    <a:lumMod val="95000"/>
                  </a:schemeClr>
                </a:solidFill>
                <a:latin typeface="Lora SemiBold" pitchFamily="2" charset="0"/>
              </a:rPr>
              <a:t>Kaylanne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latin typeface="Lora SemiBold" pitchFamily="2" charset="0"/>
              </a:rPr>
              <a:t> e Vitor Duarte.</a:t>
            </a:r>
          </a:p>
          <a:p>
            <a:pPr>
              <a:lnSpc>
                <a:spcPct val="150000"/>
              </a:lnSpc>
            </a:pPr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Lora SemiBold" pitchFamily="2" charset="0"/>
              </a:rPr>
              <a:t>Turma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Lora SemiBold" pitchFamily="2" charset="0"/>
              </a:rPr>
              <a:t>: 1812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B024E988-478E-1169-3011-E894BCEAB13E}"/>
              </a:ext>
            </a:extLst>
          </p:cNvPr>
          <p:cNvSpPr/>
          <p:nvPr/>
        </p:nvSpPr>
        <p:spPr>
          <a:xfrm>
            <a:off x="10796587" y="0"/>
            <a:ext cx="1571876" cy="6858000"/>
          </a:xfrm>
          <a:prstGeom prst="rect">
            <a:avLst/>
          </a:prstGeom>
          <a:solidFill>
            <a:srgbClr val="F4F2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orma Livre: Forma 56">
            <a:extLst>
              <a:ext uri="{FF2B5EF4-FFF2-40B4-BE49-F238E27FC236}">
                <a16:creationId xmlns:a16="http://schemas.microsoft.com/office/drawing/2014/main" id="{6A108E9D-8177-83FC-B005-DD78607787E3}"/>
              </a:ext>
            </a:extLst>
          </p:cNvPr>
          <p:cNvSpPr/>
          <p:nvPr/>
        </p:nvSpPr>
        <p:spPr>
          <a:xfrm>
            <a:off x="11566590" y="4951284"/>
            <a:ext cx="3787344" cy="3068886"/>
          </a:xfrm>
          <a:custGeom>
            <a:avLst/>
            <a:gdLst>
              <a:gd name="connsiteX0" fmla="*/ 1291302 w 3787344"/>
              <a:gd name="connsiteY0" fmla="*/ 610828 h 3068886"/>
              <a:gd name="connsiteX1" fmla="*/ 1981112 w 3787344"/>
              <a:gd name="connsiteY1" fmla="*/ 1228 h 3068886"/>
              <a:gd name="connsiteX2" fmla="*/ 2991765 w 3787344"/>
              <a:gd name="connsiteY2" fmla="*/ 803333 h 3068886"/>
              <a:gd name="connsiteX3" fmla="*/ 3023849 w 3787344"/>
              <a:gd name="connsiteY3" fmla="*/ 1300638 h 3068886"/>
              <a:gd name="connsiteX4" fmla="*/ 3617407 w 3787344"/>
              <a:gd name="connsiteY4" fmla="*/ 1236470 h 3068886"/>
              <a:gd name="connsiteX5" fmla="*/ 3697617 w 3787344"/>
              <a:gd name="connsiteY5" fmla="*/ 2022533 h 3068886"/>
              <a:gd name="connsiteX6" fmla="*/ 2462375 w 3787344"/>
              <a:gd name="connsiteY6" fmla="*/ 2455670 h 3068886"/>
              <a:gd name="connsiteX7" fmla="*/ 1868817 w 3787344"/>
              <a:gd name="connsiteY7" fmla="*/ 3065270 h 3068886"/>
              <a:gd name="connsiteX8" fmla="*/ 1002544 w 3787344"/>
              <a:gd name="connsiteY8" fmla="*/ 2664217 h 3068886"/>
              <a:gd name="connsiteX9" fmla="*/ 1243175 w 3787344"/>
              <a:gd name="connsiteY9" fmla="*/ 1781902 h 3068886"/>
              <a:gd name="connsiteX10" fmla="*/ 120228 w 3787344"/>
              <a:gd name="connsiteY10" fmla="*/ 1525228 h 3068886"/>
              <a:gd name="connsiteX11" fmla="*/ 120228 w 3787344"/>
              <a:gd name="connsiteY11" fmla="*/ 739165 h 3068886"/>
              <a:gd name="connsiteX12" fmla="*/ 906291 w 3787344"/>
              <a:gd name="connsiteY12" fmla="*/ 209775 h 3068886"/>
              <a:gd name="connsiteX13" fmla="*/ 1291302 w 3787344"/>
              <a:gd name="connsiteY13" fmla="*/ 610828 h 30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87344" h="3068886">
                <a:moveTo>
                  <a:pt x="1291302" y="610828"/>
                </a:moveTo>
                <a:cubicBezTo>
                  <a:pt x="1470439" y="576070"/>
                  <a:pt x="1697702" y="-30856"/>
                  <a:pt x="1981112" y="1228"/>
                </a:cubicBezTo>
                <a:cubicBezTo>
                  <a:pt x="2264522" y="33312"/>
                  <a:pt x="2817976" y="586765"/>
                  <a:pt x="2991765" y="803333"/>
                </a:cubicBezTo>
                <a:cubicBezTo>
                  <a:pt x="3165555" y="1019901"/>
                  <a:pt x="2919575" y="1228449"/>
                  <a:pt x="3023849" y="1300638"/>
                </a:cubicBezTo>
                <a:cubicBezTo>
                  <a:pt x="3128123" y="1372827"/>
                  <a:pt x="3505112" y="1116154"/>
                  <a:pt x="3617407" y="1236470"/>
                </a:cubicBezTo>
                <a:cubicBezTo>
                  <a:pt x="3729702" y="1356786"/>
                  <a:pt x="3890122" y="1819333"/>
                  <a:pt x="3697617" y="2022533"/>
                </a:cubicBezTo>
                <a:cubicBezTo>
                  <a:pt x="3505112" y="2225733"/>
                  <a:pt x="2767175" y="2281881"/>
                  <a:pt x="2462375" y="2455670"/>
                </a:cubicBezTo>
                <a:cubicBezTo>
                  <a:pt x="2157575" y="2629459"/>
                  <a:pt x="2112122" y="3030512"/>
                  <a:pt x="1868817" y="3065270"/>
                </a:cubicBezTo>
                <a:cubicBezTo>
                  <a:pt x="1625512" y="3100028"/>
                  <a:pt x="1106818" y="2878112"/>
                  <a:pt x="1002544" y="2664217"/>
                </a:cubicBezTo>
                <a:cubicBezTo>
                  <a:pt x="898270" y="2450322"/>
                  <a:pt x="1390228" y="1971734"/>
                  <a:pt x="1243175" y="1781902"/>
                </a:cubicBezTo>
                <a:cubicBezTo>
                  <a:pt x="1096122" y="1592071"/>
                  <a:pt x="307386" y="1699017"/>
                  <a:pt x="120228" y="1525228"/>
                </a:cubicBezTo>
                <a:cubicBezTo>
                  <a:pt x="-66930" y="1351439"/>
                  <a:pt x="-10783" y="958407"/>
                  <a:pt x="120228" y="739165"/>
                </a:cubicBezTo>
                <a:cubicBezTo>
                  <a:pt x="251238" y="519923"/>
                  <a:pt x="711112" y="228491"/>
                  <a:pt x="906291" y="209775"/>
                </a:cubicBezTo>
                <a:cubicBezTo>
                  <a:pt x="1101470" y="191059"/>
                  <a:pt x="1112165" y="645586"/>
                  <a:pt x="1291302" y="610828"/>
                </a:cubicBezTo>
                <a:close/>
              </a:path>
            </a:pathLst>
          </a:custGeom>
          <a:solidFill>
            <a:srgbClr val="AB6D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50036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D33D87-159E-15FA-CE2F-4D7C22F4D7D3}"/>
              </a:ext>
            </a:extLst>
          </p:cNvPr>
          <p:cNvSpPr/>
          <p:nvPr/>
        </p:nvSpPr>
        <p:spPr>
          <a:xfrm>
            <a:off x="-96000" y="4069080"/>
            <a:ext cx="6181538" cy="187610"/>
          </a:xfrm>
          <a:prstGeom prst="rect">
            <a:avLst/>
          </a:prstGeom>
          <a:solidFill>
            <a:srgbClr val="003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E903F2C-9EE3-87EF-F069-CFE1D4F7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992ED6C2-DB10-1B04-6A40-3E620F89FE1E}"/>
              </a:ext>
            </a:extLst>
          </p:cNvPr>
          <p:cNvSpPr/>
          <p:nvPr/>
        </p:nvSpPr>
        <p:spPr>
          <a:xfrm>
            <a:off x="1681572" y="3958721"/>
            <a:ext cx="396000" cy="396000"/>
          </a:xfrm>
          <a:prstGeom prst="ellipse">
            <a:avLst/>
          </a:prstGeom>
          <a:solidFill>
            <a:srgbClr val="003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BD08CDD1-88BB-3323-3DF0-318366A64769}"/>
              </a:ext>
            </a:extLst>
          </p:cNvPr>
          <p:cNvCxnSpPr>
            <a:stCxn id="7" idx="0"/>
          </p:cNvCxnSpPr>
          <p:nvPr/>
        </p:nvCxnSpPr>
        <p:spPr>
          <a:xfrm flipV="1">
            <a:off x="1879572" y="3124200"/>
            <a:ext cx="0" cy="834521"/>
          </a:xfrm>
          <a:prstGeom prst="line">
            <a:avLst/>
          </a:prstGeom>
          <a:ln w="28575">
            <a:solidFill>
              <a:srgbClr val="0038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918F794-88AF-E3EF-8E4C-0A011494CE81}"/>
              </a:ext>
            </a:extLst>
          </p:cNvPr>
          <p:cNvSpPr txBox="1"/>
          <p:nvPr/>
        </p:nvSpPr>
        <p:spPr>
          <a:xfrm>
            <a:off x="649861" y="2762773"/>
            <a:ext cx="2459421" cy="461665"/>
          </a:xfrm>
          <a:prstGeom prst="rect">
            <a:avLst/>
          </a:prstGeom>
          <a:solidFill>
            <a:srgbClr val="003897"/>
          </a:solidFill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F4F2FC"/>
                </a:solidFill>
                <a:latin typeface="Lexend Deca" pitchFamily="2" charset="0"/>
              </a:rPr>
              <a:t>Década de 80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8616C3B2-F740-97E8-82E0-C4125AA8DA73}"/>
              </a:ext>
            </a:extLst>
          </p:cNvPr>
          <p:cNvSpPr/>
          <p:nvPr/>
        </p:nvSpPr>
        <p:spPr>
          <a:xfrm flipV="1">
            <a:off x="3657144" y="3958721"/>
            <a:ext cx="396000" cy="396000"/>
          </a:xfrm>
          <a:prstGeom prst="ellipse">
            <a:avLst/>
          </a:prstGeom>
          <a:solidFill>
            <a:srgbClr val="003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6E780C-6091-CA37-CBF9-D647A46F3636}"/>
              </a:ext>
            </a:extLst>
          </p:cNvPr>
          <p:cNvCxnSpPr>
            <a:cxnSpLocks/>
          </p:cNvCxnSpPr>
          <p:nvPr/>
        </p:nvCxnSpPr>
        <p:spPr>
          <a:xfrm>
            <a:off x="3855144" y="4256690"/>
            <a:ext cx="0" cy="1230521"/>
          </a:xfrm>
          <a:prstGeom prst="line">
            <a:avLst/>
          </a:prstGeom>
          <a:ln w="28575">
            <a:solidFill>
              <a:srgbClr val="0038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EAA6667-D0AF-00E5-5154-C1D73E9EFAEE}"/>
              </a:ext>
            </a:extLst>
          </p:cNvPr>
          <p:cNvSpPr txBox="1"/>
          <p:nvPr/>
        </p:nvSpPr>
        <p:spPr>
          <a:xfrm>
            <a:off x="2705700" y="5487211"/>
            <a:ext cx="2298888" cy="461665"/>
          </a:xfrm>
          <a:prstGeom prst="rect">
            <a:avLst/>
          </a:prstGeom>
          <a:solidFill>
            <a:srgbClr val="003897"/>
          </a:solidFill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F4F2FC"/>
                </a:solidFill>
                <a:latin typeface="Lexend Deca" pitchFamily="2" charset="0"/>
              </a:rPr>
              <a:t>Governo FHC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4F03B34D-1965-D50B-20C5-09A23CB2787E}"/>
              </a:ext>
            </a:extLst>
          </p:cNvPr>
          <p:cNvSpPr/>
          <p:nvPr/>
        </p:nvSpPr>
        <p:spPr>
          <a:xfrm>
            <a:off x="5911497" y="3958721"/>
            <a:ext cx="396000" cy="396000"/>
          </a:xfrm>
          <a:prstGeom prst="ellipse">
            <a:avLst/>
          </a:prstGeom>
          <a:solidFill>
            <a:srgbClr val="003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2B2068E-06C7-6E6A-3422-F41407B5EA97}"/>
              </a:ext>
            </a:extLst>
          </p:cNvPr>
          <p:cNvCxnSpPr>
            <a:cxnSpLocks/>
          </p:cNvCxnSpPr>
          <p:nvPr/>
        </p:nvCxnSpPr>
        <p:spPr>
          <a:xfrm flipV="1">
            <a:off x="6093731" y="3124200"/>
            <a:ext cx="8193" cy="834521"/>
          </a:xfrm>
          <a:prstGeom prst="line">
            <a:avLst/>
          </a:prstGeom>
          <a:ln w="28575">
            <a:solidFill>
              <a:srgbClr val="0038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0056CC-01FD-B10C-6884-CAF3F343C441}"/>
              </a:ext>
            </a:extLst>
          </p:cNvPr>
          <p:cNvSpPr txBox="1"/>
          <p:nvPr/>
        </p:nvSpPr>
        <p:spPr>
          <a:xfrm>
            <a:off x="5323628" y="2795336"/>
            <a:ext cx="1540206" cy="461665"/>
          </a:xfrm>
          <a:prstGeom prst="rect">
            <a:avLst/>
          </a:prstGeom>
          <a:solidFill>
            <a:srgbClr val="003897"/>
          </a:solidFill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F4F2FC"/>
                </a:solidFill>
                <a:latin typeface="Lexend Deca" pitchFamily="2" charset="0"/>
              </a:rPr>
              <a:t>Cotas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9BF88D82-31CC-F322-9FE9-0BA088F19F91}"/>
              </a:ext>
            </a:extLst>
          </p:cNvPr>
          <p:cNvSpPr/>
          <p:nvPr/>
        </p:nvSpPr>
        <p:spPr>
          <a:xfrm>
            <a:off x="-609369" y="4951284"/>
            <a:ext cx="3787344" cy="3068886"/>
          </a:xfrm>
          <a:custGeom>
            <a:avLst/>
            <a:gdLst>
              <a:gd name="connsiteX0" fmla="*/ 1291302 w 3787344"/>
              <a:gd name="connsiteY0" fmla="*/ 610828 h 3068886"/>
              <a:gd name="connsiteX1" fmla="*/ 1981112 w 3787344"/>
              <a:gd name="connsiteY1" fmla="*/ 1228 h 3068886"/>
              <a:gd name="connsiteX2" fmla="*/ 2991765 w 3787344"/>
              <a:gd name="connsiteY2" fmla="*/ 803333 h 3068886"/>
              <a:gd name="connsiteX3" fmla="*/ 3023849 w 3787344"/>
              <a:gd name="connsiteY3" fmla="*/ 1300638 h 3068886"/>
              <a:gd name="connsiteX4" fmla="*/ 3617407 w 3787344"/>
              <a:gd name="connsiteY4" fmla="*/ 1236470 h 3068886"/>
              <a:gd name="connsiteX5" fmla="*/ 3697617 w 3787344"/>
              <a:gd name="connsiteY5" fmla="*/ 2022533 h 3068886"/>
              <a:gd name="connsiteX6" fmla="*/ 2462375 w 3787344"/>
              <a:gd name="connsiteY6" fmla="*/ 2455670 h 3068886"/>
              <a:gd name="connsiteX7" fmla="*/ 1868817 w 3787344"/>
              <a:gd name="connsiteY7" fmla="*/ 3065270 h 3068886"/>
              <a:gd name="connsiteX8" fmla="*/ 1002544 w 3787344"/>
              <a:gd name="connsiteY8" fmla="*/ 2664217 h 3068886"/>
              <a:gd name="connsiteX9" fmla="*/ 1243175 w 3787344"/>
              <a:gd name="connsiteY9" fmla="*/ 1781902 h 3068886"/>
              <a:gd name="connsiteX10" fmla="*/ 120228 w 3787344"/>
              <a:gd name="connsiteY10" fmla="*/ 1525228 h 3068886"/>
              <a:gd name="connsiteX11" fmla="*/ 120228 w 3787344"/>
              <a:gd name="connsiteY11" fmla="*/ 739165 h 3068886"/>
              <a:gd name="connsiteX12" fmla="*/ 906291 w 3787344"/>
              <a:gd name="connsiteY12" fmla="*/ 209775 h 3068886"/>
              <a:gd name="connsiteX13" fmla="*/ 1291302 w 3787344"/>
              <a:gd name="connsiteY13" fmla="*/ 610828 h 30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87344" h="3068886">
                <a:moveTo>
                  <a:pt x="1291302" y="610828"/>
                </a:moveTo>
                <a:cubicBezTo>
                  <a:pt x="1470439" y="576070"/>
                  <a:pt x="1697702" y="-30856"/>
                  <a:pt x="1981112" y="1228"/>
                </a:cubicBezTo>
                <a:cubicBezTo>
                  <a:pt x="2264522" y="33312"/>
                  <a:pt x="2817976" y="586765"/>
                  <a:pt x="2991765" y="803333"/>
                </a:cubicBezTo>
                <a:cubicBezTo>
                  <a:pt x="3165555" y="1019901"/>
                  <a:pt x="2919575" y="1228449"/>
                  <a:pt x="3023849" y="1300638"/>
                </a:cubicBezTo>
                <a:cubicBezTo>
                  <a:pt x="3128123" y="1372827"/>
                  <a:pt x="3505112" y="1116154"/>
                  <a:pt x="3617407" y="1236470"/>
                </a:cubicBezTo>
                <a:cubicBezTo>
                  <a:pt x="3729702" y="1356786"/>
                  <a:pt x="3890122" y="1819333"/>
                  <a:pt x="3697617" y="2022533"/>
                </a:cubicBezTo>
                <a:cubicBezTo>
                  <a:pt x="3505112" y="2225733"/>
                  <a:pt x="2767175" y="2281881"/>
                  <a:pt x="2462375" y="2455670"/>
                </a:cubicBezTo>
                <a:cubicBezTo>
                  <a:pt x="2157575" y="2629459"/>
                  <a:pt x="2112122" y="3030512"/>
                  <a:pt x="1868817" y="3065270"/>
                </a:cubicBezTo>
                <a:cubicBezTo>
                  <a:pt x="1625512" y="3100028"/>
                  <a:pt x="1106818" y="2878112"/>
                  <a:pt x="1002544" y="2664217"/>
                </a:cubicBezTo>
                <a:cubicBezTo>
                  <a:pt x="898270" y="2450322"/>
                  <a:pt x="1390228" y="1971734"/>
                  <a:pt x="1243175" y="1781902"/>
                </a:cubicBezTo>
                <a:cubicBezTo>
                  <a:pt x="1096122" y="1592071"/>
                  <a:pt x="307386" y="1699017"/>
                  <a:pt x="120228" y="1525228"/>
                </a:cubicBezTo>
                <a:cubicBezTo>
                  <a:pt x="-66930" y="1351439"/>
                  <a:pt x="-10783" y="958407"/>
                  <a:pt x="120228" y="739165"/>
                </a:cubicBezTo>
                <a:cubicBezTo>
                  <a:pt x="251238" y="519923"/>
                  <a:pt x="711112" y="228491"/>
                  <a:pt x="906291" y="209775"/>
                </a:cubicBezTo>
                <a:cubicBezTo>
                  <a:pt x="1101470" y="191059"/>
                  <a:pt x="1112165" y="645586"/>
                  <a:pt x="1291302" y="610828"/>
                </a:cubicBezTo>
                <a:close/>
              </a:path>
            </a:pathLst>
          </a:custGeom>
          <a:solidFill>
            <a:srgbClr val="29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2F02F5B8-A618-FB04-85CD-A887D5E919A1}"/>
              </a:ext>
            </a:extLst>
          </p:cNvPr>
          <p:cNvSpPr/>
          <p:nvPr/>
        </p:nvSpPr>
        <p:spPr>
          <a:xfrm>
            <a:off x="1288862" y="278178"/>
            <a:ext cx="1647261" cy="1332690"/>
          </a:xfrm>
          <a:custGeom>
            <a:avLst/>
            <a:gdLst>
              <a:gd name="connsiteX0" fmla="*/ 42633 w 1647261"/>
              <a:gd name="connsiteY0" fmla="*/ 764559 h 1332690"/>
              <a:gd name="connsiteX1" fmla="*/ 90759 w 1647261"/>
              <a:gd name="connsiteY1" fmla="*/ 10580 h 1332690"/>
              <a:gd name="connsiteX2" fmla="*/ 957033 w 1647261"/>
              <a:gd name="connsiteY2" fmla="*/ 331422 h 1332690"/>
              <a:gd name="connsiteX3" fmla="*/ 1646843 w 1647261"/>
              <a:gd name="connsiteY3" fmla="*/ 459759 h 1332690"/>
              <a:gd name="connsiteX4" fmla="*/ 1053285 w 1647261"/>
              <a:gd name="connsiteY4" fmla="*/ 1326033 h 1332690"/>
              <a:gd name="connsiteX5" fmla="*/ 684317 w 1647261"/>
              <a:gd name="connsiteY5" fmla="*/ 876854 h 1332690"/>
              <a:gd name="connsiteX6" fmla="*/ 235138 w 1647261"/>
              <a:gd name="connsiteY6" fmla="*/ 1197696 h 1332690"/>
              <a:gd name="connsiteX7" fmla="*/ 42633 w 1647261"/>
              <a:gd name="connsiteY7" fmla="*/ 764559 h 1332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7261" h="1332690">
                <a:moveTo>
                  <a:pt x="42633" y="764559"/>
                </a:moveTo>
                <a:cubicBezTo>
                  <a:pt x="18570" y="566706"/>
                  <a:pt x="-61641" y="82769"/>
                  <a:pt x="90759" y="10580"/>
                </a:cubicBezTo>
                <a:cubicBezTo>
                  <a:pt x="243159" y="-61609"/>
                  <a:pt x="697686" y="256559"/>
                  <a:pt x="957033" y="331422"/>
                </a:cubicBezTo>
                <a:cubicBezTo>
                  <a:pt x="1216380" y="406285"/>
                  <a:pt x="1630801" y="293991"/>
                  <a:pt x="1646843" y="459759"/>
                </a:cubicBezTo>
                <a:cubicBezTo>
                  <a:pt x="1662885" y="625527"/>
                  <a:pt x="1213706" y="1256517"/>
                  <a:pt x="1053285" y="1326033"/>
                </a:cubicBezTo>
                <a:cubicBezTo>
                  <a:pt x="892864" y="1395549"/>
                  <a:pt x="820675" y="898243"/>
                  <a:pt x="684317" y="876854"/>
                </a:cubicBezTo>
                <a:cubicBezTo>
                  <a:pt x="547959" y="855465"/>
                  <a:pt x="339412" y="1216412"/>
                  <a:pt x="235138" y="1197696"/>
                </a:cubicBezTo>
                <a:cubicBezTo>
                  <a:pt x="130864" y="1178980"/>
                  <a:pt x="66696" y="962412"/>
                  <a:pt x="42633" y="764559"/>
                </a:cubicBezTo>
                <a:close/>
              </a:path>
            </a:pathLst>
          </a:custGeom>
          <a:solidFill>
            <a:srgbClr val="29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65EA1CC3-274E-2EFE-955F-15F0BF147FF0}"/>
              </a:ext>
            </a:extLst>
          </p:cNvPr>
          <p:cNvSpPr/>
          <p:nvPr/>
        </p:nvSpPr>
        <p:spPr>
          <a:xfrm rot="1027725">
            <a:off x="8285286" y="4978333"/>
            <a:ext cx="4184504" cy="2688090"/>
          </a:xfrm>
          <a:custGeom>
            <a:avLst/>
            <a:gdLst>
              <a:gd name="connsiteX0" fmla="*/ 1058874 w 4184504"/>
              <a:gd name="connsiteY0" fmla="*/ 1195393 h 2961742"/>
              <a:gd name="connsiteX1" fmla="*/ 1155126 w 4184504"/>
              <a:gd name="connsiteY1" fmla="*/ 329119 h 2961742"/>
              <a:gd name="connsiteX2" fmla="*/ 2197863 w 4184504"/>
              <a:gd name="connsiteY2" fmla="*/ 826425 h 2961742"/>
              <a:gd name="connsiteX3" fmla="*/ 3336853 w 4184504"/>
              <a:gd name="connsiteY3" fmla="*/ 8277 h 2961742"/>
              <a:gd name="connsiteX4" fmla="*/ 4171042 w 4184504"/>
              <a:gd name="connsiteY4" fmla="*/ 1436025 h 2961742"/>
              <a:gd name="connsiteX5" fmla="*/ 2663084 w 4184504"/>
              <a:gd name="connsiteY5" fmla="*/ 1724783 h 2961742"/>
              <a:gd name="connsiteX6" fmla="*/ 2807463 w 4184504"/>
              <a:gd name="connsiteY6" fmla="*/ 2607098 h 2961742"/>
              <a:gd name="connsiteX7" fmla="*/ 1732642 w 4184504"/>
              <a:gd name="connsiteY7" fmla="*/ 2173961 h 2961742"/>
              <a:gd name="connsiteX8" fmla="*/ 786158 w 4184504"/>
              <a:gd name="connsiteY8" fmla="*/ 2960025 h 2961742"/>
              <a:gd name="connsiteX9" fmla="*/ 1010747 w 4184504"/>
              <a:gd name="connsiteY9" fmla="*/ 1917288 h 2961742"/>
              <a:gd name="connsiteX10" fmla="*/ 95 w 4184504"/>
              <a:gd name="connsiteY10" fmla="*/ 1837077 h 2961742"/>
              <a:gd name="connsiteX11" fmla="*/ 1074916 w 4184504"/>
              <a:gd name="connsiteY11" fmla="*/ 1275604 h 2961742"/>
              <a:gd name="connsiteX0" fmla="*/ 1058874 w 4184504"/>
              <a:gd name="connsiteY0" fmla="*/ 1195393 h 2961742"/>
              <a:gd name="connsiteX1" fmla="*/ 1155126 w 4184504"/>
              <a:gd name="connsiteY1" fmla="*/ 329119 h 2961742"/>
              <a:gd name="connsiteX2" fmla="*/ 2197863 w 4184504"/>
              <a:gd name="connsiteY2" fmla="*/ 826425 h 2961742"/>
              <a:gd name="connsiteX3" fmla="*/ 3336853 w 4184504"/>
              <a:gd name="connsiteY3" fmla="*/ 8277 h 2961742"/>
              <a:gd name="connsiteX4" fmla="*/ 4171042 w 4184504"/>
              <a:gd name="connsiteY4" fmla="*/ 1436025 h 2961742"/>
              <a:gd name="connsiteX5" fmla="*/ 2663084 w 4184504"/>
              <a:gd name="connsiteY5" fmla="*/ 1724783 h 2961742"/>
              <a:gd name="connsiteX6" fmla="*/ 2807463 w 4184504"/>
              <a:gd name="connsiteY6" fmla="*/ 2607098 h 2961742"/>
              <a:gd name="connsiteX7" fmla="*/ 1732642 w 4184504"/>
              <a:gd name="connsiteY7" fmla="*/ 2173961 h 2961742"/>
              <a:gd name="connsiteX8" fmla="*/ 786158 w 4184504"/>
              <a:gd name="connsiteY8" fmla="*/ 2960025 h 2961742"/>
              <a:gd name="connsiteX9" fmla="*/ 1010747 w 4184504"/>
              <a:gd name="connsiteY9" fmla="*/ 1917288 h 2961742"/>
              <a:gd name="connsiteX10" fmla="*/ 95 w 4184504"/>
              <a:gd name="connsiteY10" fmla="*/ 1837077 h 2961742"/>
              <a:gd name="connsiteX11" fmla="*/ 1074916 w 4184504"/>
              <a:gd name="connsiteY11" fmla="*/ 1147267 h 2961742"/>
              <a:gd name="connsiteX0" fmla="*/ 1058874 w 4184504"/>
              <a:gd name="connsiteY0" fmla="*/ 1195393 h 2961742"/>
              <a:gd name="connsiteX1" fmla="*/ 1155126 w 4184504"/>
              <a:gd name="connsiteY1" fmla="*/ 329119 h 2961742"/>
              <a:gd name="connsiteX2" fmla="*/ 2197863 w 4184504"/>
              <a:gd name="connsiteY2" fmla="*/ 826425 h 2961742"/>
              <a:gd name="connsiteX3" fmla="*/ 3336853 w 4184504"/>
              <a:gd name="connsiteY3" fmla="*/ 8277 h 2961742"/>
              <a:gd name="connsiteX4" fmla="*/ 4171042 w 4184504"/>
              <a:gd name="connsiteY4" fmla="*/ 1436025 h 2961742"/>
              <a:gd name="connsiteX5" fmla="*/ 2663084 w 4184504"/>
              <a:gd name="connsiteY5" fmla="*/ 1724783 h 2961742"/>
              <a:gd name="connsiteX6" fmla="*/ 2807463 w 4184504"/>
              <a:gd name="connsiteY6" fmla="*/ 2607098 h 2961742"/>
              <a:gd name="connsiteX7" fmla="*/ 1732642 w 4184504"/>
              <a:gd name="connsiteY7" fmla="*/ 2173961 h 2961742"/>
              <a:gd name="connsiteX8" fmla="*/ 786158 w 4184504"/>
              <a:gd name="connsiteY8" fmla="*/ 2960025 h 2961742"/>
              <a:gd name="connsiteX9" fmla="*/ 1010747 w 4184504"/>
              <a:gd name="connsiteY9" fmla="*/ 1917288 h 2961742"/>
              <a:gd name="connsiteX10" fmla="*/ 95 w 4184504"/>
              <a:gd name="connsiteY10" fmla="*/ 1837077 h 2961742"/>
              <a:gd name="connsiteX11" fmla="*/ 1074916 w 4184504"/>
              <a:gd name="connsiteY11" fmla="*/ 1147267 h 2961742"/>
              <a:gd name="connsiteX12" fmla="*/ 1058874 w 4184504"/>
              <a:gd name="connsiteY12" fmla="*/ 1195393 h 296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84504" h="2961742">
                <a:moveTo>
                  <a:pt x="1058874" y="1195393"/>
                </a:moveTo>
                <a:cubicBezTo>
                  <a:pt x="1012084" y="793003"/>
                  <a:pt x="965295" y="390614"/>
                  <a:pt x="1155126" y="329119"/>
                </a:cubicBezTo>
                <a:cubicBezTo>
                  <a:pt x="1344957" y="267624"/>
                  <a:pt x="1834242" y="879899"/>
                  <a:pt x="2197863" y="826425"/>
                </a:cubicBezTo>
                <a:cubicBezTo>
                  <a:pt x="2561484" y="772951"/>
                  <a:pt x="3007990" y="-93323"/>
                  <a:pt x="3336853" y="8277"/>
                </a:cubicBezTo>
                <a:cubicBezTo>
                  <a:pt x="3665716" y="109877"/>
                  <a:pt x="4283337" y="1149941"/>
                  <a:pt x="4171042" y="1436025"/>
                </a:cubicBezTo>
                <a:cubicBezTo>
                  <a:pt x="4058747" y="1722109"/>
                  <a:pt x="2890347" y="1529604"/>
                  <a:pt x="2663084" y="1724783"/>
                </a:cubicBezTo>
                <a:cubicBezTo>
                  <a:pt x="2435821" y="1919962"/>
                  <a:pt x="2962537" y="2532235"/>
                  <a:pt x="2807463" y="2607098"/>
                </a:cubicBezTo>
                <a:cubicBezTo>
                  <a:pt x="2652389" y="2681961"/>
                  <a:pt x="2069526" y="2115140"/>
                  <a:pt x="1732642" y="2173961"/>
                </a:cubicBezTo>
                <a:cubicBezTo>
                  <a:pt x="1395758" y="2232782"/>
                  <a:pt x="906474" y="3002804"/>
                  <a:pt x="786158" y="2960025"/>
                </a:cubicBezTo>
                <a:cubicBezTo>
                  <a:pt x="665842" y="2917246"/>
                  <a:pt x="1141757" y="2104446"/>
                  <a:pt x="1010747" y="1917288"/>
                </a:cubicBezTo>
                <a:cubicBezTo>
                  <a:pt x="879737" y="1730130"/>
                  <a:pt x="-10600" y="1944024"/>
                  <a:pt x="95" y="1837077"/>
                </a:cubicBezTo>
                <a:cubicBezTo>
                  <a:pt x="10790" y="1730130"/>
                  <a:pt x="542853" y="1374530"/>
                  <a:pt x="1074916" y="1147267"/>
                </a:cubicBezTo>
                <a:lnTo>
                  <a:pt x="1058874" y="1195393"/>
                </a:lnTo>
                <a:close/>
              </a:path>
            </a:pathLst>
          </a:custGeom>
          <a:solidFill>
            <a:srgbClr val="29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94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E903F2C-9EE3-87EF-F069-CFE1D4F7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9BF88D82-31CC-F322-9FE9-0BA088F19F91}"/>
              </a:ext>
            </a:extLst>
          </p:cNvPr>
          <p:cNvSpPr/>
          <p:nvPr/>
        </p:nvSpPr>
        <p:spPr>
          <a:xfrm>
            <a:off x="-559332" y="-1077248"/>
            <a:ext cx="13575943" cy="9096931"/>
          </a:xfrm>
          <a:custGeom>
            <a:avLst/>
            <a:gdLst>
              <a:gd name="connsiteX0" fmla="*/ 1291302 w 3787344"/>
              <a:gd name="connsiteY0" fmla="*/ 610828 h 3068886"/>
              <a:gd name="connsiteX1" fmla="*/ 1981112 w 3787344"/>
              <a:gd name="connsiteY1" fmla="*/ 1228 h 3068886"/>
              <a:gd name="connsiteX2" fmla="*/ 2991765 w 3787344"/>
              <a:gd name="connsiteY2" fmla="*/ 803333 h 3068886"/>
              <a:gd name="connsiteX3" fmla="*/ 3023849 w 3787344"/>
              <a:gd name="connsiteY3" fmla="*/ 1300638 h 3068886"/>
              <a:gd name="connsiteX4" fmla="*/ 3617407 w 3787344"/>
              <a:gd name="connsiteY4" fmla="*/ 1236470 h 3068886"/>
              <a:gd name="connsiteX5" fmla="*/ 3697617 w 3787344"/>
              <a:gd name="connsiteY5" fmla="*/ 2022533 h 3068886"/>
              <a:gd name="connsiteX6" fmla="*/ 2462375 w 3787344"/>
              <a:gd name="connsiteY6" fmla="*/ 2455670 h 3068886"/>
              <a:gd name="connsiteX7" fmla="*/ 1868817 w 3787344"/>
              <a:gd name="connsiteY7" fmla="*/ 3065270 h 3068886"/>
              <a:gd name="connsiteX8" fmla="*/ 1002544 w 3787344"/>
              <a:gd name="connsiteY8" fmla="*/ 2664217 h 3068886"/>
              <a:gd name="connsiteX9" fmla="*/ 1243175 w 3787344"/>
              <a:gd name="connsiteY9" fmla="*/ 1781902 h 3068886"/>
              <a:gd name="connsiteX10" fmla="*/ 120228 w 3787344"/>
              <a:gd name="connsiteY10" fmla="*/ 1525228 h 3068886"/>
              <a:gd name="connsiteX11" fmla="*/ 120228 w 3787344"/>
              <a:gd name="connsiteY11" fmla="*/ 739165 h 3068886"/>
              <a:gd name="connsiteX12" fmla="*/ 906291 w 3787344"/>
              <a:gd name="connsiteY12" fmla="*/ 209775 h 3068886"/>
              <a:gd name="connsiteX13" fmla="*/ 1291302 w 3787344"/>
              <a:gd name="connsiteY13" fmla="*/ 610828 h 3068886"/>
              <a:gd name="connsiteX0" fmla="*/ 1291302 w 6264815"/>
              <a:gd name="connsiteY0" fmla="*/ 5861316 h 8319374"/>
              <a:gd name="connsiteX1" fmla="*/ 1981112 w 6264815"/>
              <a:gd name="connsiteY1" fmla="*/ 5251716 h 8319374"/>
              <a:gd name="connsiteX2" fmla="*/ 6257479 w 6264815"/>
              <a:gd name="connsiteY2" fmla="*/ 7585 h 8319374"/>
              <a:gd name="connsiteX3" fmla="*/ 3023849 w 6264815"/>
              <a:gd name="connsiteY3" fmla="*/ 6551126 h 8319374"/>
              <a:gd name="connsiteX4" fmla="*/ 3617407 w 6264815"/>
              <a:gd name="connsiteY4" fmla="*/ 6486958 h 8319374"/>
              <a:gd name="connsiteX5" fmla="*/ 3697617 w 6264815"/>
              <a:gd name="connsiteY5" fmla="*/ 7273021 h 8319374"/>
              <a:gd name="connsiteX6" fmla="*/ 2462375 w 6264815"/>
              <a:gd name="connsiteY6" fmla="*/ 7706158 h 8319374"/>
              <a:gd name="connsiteX7" fmla="*/ 1868817 w 6264815"/>
              <a:gd name="connsiteY7" fmla="*/ 8315758 h 8319374"/>
              <a:gd name="connsiteX8" fmla="*/ 1002544 w 6264815"/>
              <a:gd name="connsiteY8" fmla="*/ 7914705 h 8319374"/>
              <a:gd name="connsiteX9" fmla="*/ 1243175 w 6264815"/>
              <a:gd name="connsiteY9" fmla="*/ 7032390 h 8319374"/>
              <a:gd name="connsiteX10" fmla="*/ 120228 w 6264815"/>
              <a:gd name="connsiteY10" fmla="*/ 6775716 h 8319374"/>
              <a:gd name="connsiteX11" fmla="*/ 120228 w 6264815"/>
              <a:gd name="connsiteY11" fmla="*/ 5989653 h 8319374"/>
              <a:gd name="connsiteX12" fmla="*/ 906291 w 6264815"/>
              <a:gd name="connsiteY12" fmla="*/ 5460263 h 8319374"/>
              <a:gd name="connsiteX13" fmla="*/ 1291302 w 6264815"/>
              <a:gd name="connsiteY13" fmla="*/ 5861316 h 8319374"/>
              <a:gd name="connsiteX0" fmla="*/ 1291302 w 9790934"/>
              <a:gd name="connsiteY0" fmla="*/ 6300206 h 8758264"/>
              <a:gd name="connsiteX1" fmla="*/ 1981112 w 9790934"/>
              <a:gd name="connsiteY1" fmla="*/ 5690606 h 8758264"/>
              <a:gd name="connsiteX2" fmla="*/ 6257479 w 9790934"/>
              <a:gd name="connsiteY2" fmla="*/ 446475 h 8758264"/>
              <a:gd name="connsiteX3" fmla="*/ 9741890 w 9790934"/>
              <a:gd name="connsiteY3" fmla="*/ 1018424 h 8758264"/>
              <a:gd name="connsiteX4" fmla="*/ 3617407 w 9790934"/>
              <a:gd name="connsiteY4" fmla="*/ 6925848 h 8758264"/>
              <a:gd name="connsiteX5" fmla="*/ 3697617 w 9790934"/>
              <a:gd name="connsiteY5" fmla="*/ 7711911 h 8758264"/>
              <a:gd name="connsiteX6" fmla="*/ 2462375 w 9790934"/>
              <a:gd name="connsiteY6" fmla="*/ 8145048 h 8758264"/>
              <a:gd name="connsiteX7" fmla="*/ 1868817 w 9790934"/>
              <a:gd name="connsiteY7" fmla="*/ 8754648 h 8758264"/>
              <a:gd name="connsiteX8" fmla="*/ 1002544 w 9790934"/>
              <a:gd name="connsiteY8" fmla="*/ 8353595 h 8758264"/>
              <a:gd name="connsiteX9" fmla="*/ 1243175 w 9790934"/>
              <a:gd name="connsiteY9" fmla="*/ 7471280 h 8758264"/>
              <a:gd name="connsiteX10" fmla="*/ 120228 w 9790934"/>
              <a:gd name="connsiteY10" fmla="*/ 7214606 h 8758264"/>
              <a:gd name="connsiteX11" fmla="*/ 120228 w 9790934"/>
              <a:gd name="connsiteY11" fmla="*/ 6428543 h 8758264"/>
              <a:gd name="connsiteX12" fmla="*/ 906291 w 9790934"/>
              <a:gd name="connsiteY12" fmla="*/ 5899153 h 8758264"/>
              <a:gd name="connsiteX13" fmla="*/ 1291302 w 9790934"/>
              <a:gd name="connsiteY13" fmla="*/ 6300206 h 8758264"/>
              <a:gd name="connsiteX0" fmla="*/ 1291302 w 13110813"/>
              <a:gd name="connsiteY0" fmla="*/ 6178359 h 8636417"/>
              <a:gd name="connsiteX1" fmla="*/ 1981112 w 13110813"/>
              <a:gd name="connsiteY1" fmla="*/ 5568759 h 8636417"/>
              <a:gd name="connsiteX2" fmla="*/ 6257479 w 13110813"/>
              <a:gd name="connsiteY2" fmla="*/ 324628 h 8636417"/>
              <a:gd name="connsiteX3" fmla="*/ 9741890 w 13110813"/>
              <a:gd name="connsiteY3" fmla="*/ 896577 h 8636417"/>
              <a:gd name="connsiteX4" fmla="*/ 12910697 w 13110813"/>
              <a:gd name="connsiteY4" fmla="*/ 3650254 h 8636417"/>
              <a:gd name="connsiteX5" fmla="*/ 3697617 w 13110813"/>
              <a:gd name="connsiteY5" fmla="*/ 7590064 h 8636417"/>
              <a:gd name="connsiteX6" fmla="*/ 2462375 w 13110813"/>
              <a:gd name="connsiteY6" fmla="*/ 8023201 h 8636417"/>
              <a:gd name="connsiteX7" fmla="*/ 1868817 w 13110813"/>
              <a:gd name="connsiteY7" fmla="*/ 8632801 h 8636417"/>
              <a:gd name="connsiteX8" fmla="*/ 1002544 w 13110813"/>
              <a:gd name="connsiteY8" fmla="*/ 8231748 h 8636417"/>
              <a:gd name="connsiteX9" fmla="*/ 1243175 w 13110813"/>
              <a:gd name="connsiteY9" fmla="*/ 7349433 h 8636417"/>
              <a:gd name="connsiteX10" fmla="*/ 120228 w 13110813"/>
              <a:gd name="connsiteY10" fmla="*/ 7092759 h 8636417"/>
              <a:gd name="connsiteX11" fmla="*/ 120228 w 13110813"/>
              <a:gd name="connsiteY11" fmla="*/ 6306696 h 8636417"/>
              <a:gd name="connsiteX12" fmla="*/ 906291 w 13110813"/>
              <a:gd name="connsiteY12" fmla="*/ 5777306 h 8636417"/>
              <a:gd name="connsiteX13" fmla="*/ 1291302 w 13110813"/>
              <a:gd name="connsiteY13" fmla="*/ 6178359 h 8636417"/>
              <a:gd name="connsiteX0" fmla="*/ 1291302 w 13250015"/>
              <a:gd name="connsiteY0" fmla="*/ 6477074 h 8935132"/>
              <a:gd name="connsiteX1" fmla="*/ 1981112 w 13250015"/>
              <a:gd name="connsiteY1" fmla="*/ 5867474 h 8935132"/>
              <a:gd name="connsiteX2" fmla="*/ 6257479 w 13250015"/>
              <a:gd name="connsiteY2" fmla="*/ 623343 h 8935132"/>
              <a:gd name="connsiteX3" fmla="*/ 10786919 w 13250015"/>
              <a:gd name="connsiteY3" fmla="*/ 467504 h 8935132"/>
              <a:gd name="connsiteX4" fmla="*/ 12910697 w 13250015"/>
              <a:gd name="connsiteY4" fmla="*/ 3948969 h 8935132"/>
              <a:gd name="connsiteX5" fmla="*/ 3697617 w 13250015"/>
              <a:gd name="connsiteY5" fmla="*/ 7888779 h 8935132"/>
              <a:gd name="connsiteX6" fmla="*/ 2462375 w 13250015"/>
              <a:gd name="connsiteY6" fmla="*/ 8321916 h 8935132"/>
              <a:gd name="connsiteX7" fmla="*/ 1868817 w 13250015"/>
              <a:gd name="connsiteY7" fmla="*/ 8931516 h 8935132"/>
              <a:gd name="connsiteX8" fmla="*/ 1002544 w 13250015"/>
              <a:gd name="connsiteY8" fmla="*/ 8530463 h 8935132"/>
              <a:gd name="connsiteX9" fmla="*/ 1243175 w 13250015"/>
              <a:gd name="connsiteY9" fmla="*/ 7648148 h 8935132"/>
              <a:gd name="connsiteX10" fmla="*/ 120228 w 13250015"/>
              <a:gd name="connsiteY10" fmla="*/ 7391474 h 8935132"/>
              <a:gd name="connsiteX11" fmla="*/ 120228 w 13250015"/>
              <a:gd name="connsiteY11" fmla="*/ 6605411 h 8935132"/>
              <a:gd name="connsiteX12" fmla="*/ 906291 w 13250015"/>
              <a:gd name="connsiteY12" fmla="*/ 6076021 h 8935132"/>
              <a:gd name="connsiteX13" fmla="*/ 1291302 w 13250015"/>
              <a:gd name="connsiteY13" fmla="*/ 6477074 h 8935132"/>
              <a:gd name="connsiteX0" fmla="*/ 1291302 w 13616333"/>
              <a:gd name="connsiteY0" fmla="*/ 6153944 h 8612002"/>
              <a:gd name="connsiteX1" fmla="*/ 1981112 w 13616333"/>
              <a:gd name="connsiteY1" fmla="*/ 5544344 h 8612002"/>
              <a:gd name="connsiteX2" fmla="*/ 6257479 w 13616333"/>
              <a:gd name="connsiteY2" fmla="*/ 300213 h 8612002"/>
              <a:gd name="connsiteX3" fmla="*/ 10786919 w 13616333"/>
              <a:gd name="connsiteY3" fmla="*/ 144374 h 8612002"/>
              <a:gd name="connsiteX4" fmla="*/ 12910697 w 13616333"/>
              <a:gd name="connsiteY4" fmla="*/ 3625839 h 8612002"/>
              <a:gd name="connsiteX5" fmla="*/ 3697617 w 13616333"/>
              <a:gd name="connsiteY5" fmla="*/ 7565649 h 8612002"/>
              <a:gd name="connsiteX6" fmla="*/ 2462375 w 13616333"/>
              <a:gd name="connsiteY6" fmla="*/ 7998786 h 8612002"/>
              <a:gd name="connsiteX7" fmla="*/ 1868817 w 13616333"/>
              <a:gd name="connsiteY7" fmla="*/ 8608386 h 8612002"/>
              <a:gd name="connsiteX8" fmla="*/ 1002544 w 13616333"/>
              <a:gd name="connsiteY8" fmla="*/ 8207333 h 8612002"/>
              <a:gd name="connsiteX9" fmla="*/ 1243175 w 13616333"/>
              <a:gd name="connsiteY9" fmla="*/ 7325018 h 8612002"/>
              <a:gd name="connsiteX10" fmla="*/ 120228 w 13616333"/>
              <a:gd name="connsiteY10" fmla="*/ 7068344 h 8612002"/>
              <a:gd name="connsiteX11" fmla="*/ 120228 w 13616333"/>
              <a:gd name="connsiteY11" fmla="*/ 6282281 h 8612002"/>
              <a:gd name="connsiteX12" fmla="*/ 906291 w 13616333"/>
              <a:gd name="connsiteY12" fmla="*/ 5752891 h 8612002"/>
              <a:gd name="connsiteX13" fmla="*/ 1291302 w 13616333"/>
              <a:gd name="connsiteY13" fmla="*/ 6153944 h 8612002"/>
              <a:gd name="connsiteX0" fmla="*/ 1291302 w 13625978"/>
              <a:gd name="connsiteY0" fmla="*/ 6154744 h 8612802"/>
              <a:gd name="connsiteX1" fmla="*/ 1981112 w 13625978"/>
              <a:gd name="connsiteY1" fmla="*/ 5545144 h 8612802"/>
              <a:gd name="connsiteX2" fmla="*/ 6257479 w 13625978"/>
              <a:gd name="connsiteY2" fmla="*/ 301013 h 8612802"/>
              <a:gd name="connsiteX3" fmla="*/ 10786919 w 13625978"/>
              <a:gd name="connsiteY3" fmla="*/ 145174 h 8612802"/>
              <a:gd name="connsiteX4" fmla="*/ 12910697 w 13625978"/>
              <a:gd name="connsiteY4" fmla="*/ 3626639 h 8612802"/>
              <a:gd name="connsiteX5" fmla="*/ 12710989 w 13625978"/>
              <a:gd name="connsiteY5" fmla="*/ 7697078 h 8612802"/>
              <a:gd name="connsiteX6" fmla="*/ 2462375 w 13625978"/>
              <a:gd name="connsiteY6" fmla="*/ 7999586 h 8612802"/>
              <a:gd name="connsiteX7" fmla="*/ 1868817 w 13625978"/>
              <a:gd name="connsiteY7" fmla="*/ 8609186 h 8612802"/>
              <a:gd name="connsiteX8" fmla="*/ 1002544 w 13625978"/>
              <a:gd name="connsiteY8" fmla="*/ 8208133 h 8612802"/>
              <a:gd name="connsiteX9" fmla="*/ 1243175 w 13625978"/>
              <a:gd name="connsiteY9" fmla="*/ 7325818 h 8612802"/>
              <a:gd name="connsiteX10" fmla="*/ 120228 w 13625978"/>
              <a:gd name="connsiteY10" fmla="*/ 7069144 h 8612802"/>
              <a:gd name="connsiteX11" fmla="*/ 120228 w 13625978"/>
              <a:gd name="connsiteY11" fmla="*/ 6283081 h 8612802"/>
              <a:gd name="connsiteX12" fmla="*/ 906291 w 13625978"/>
              <a:gd name="connsiteY12" fmla="*/ 5753691 h 8612802"/>
              <a:gd name="connsiteX13" fmla="*/ 1291302 w 13625978"/>
              <a:gd name="connsiteY13" fmla="*/ 6154744 h 8612802"/>
              <a:gd name="connsiteX0" fmla="*/ 1241267 w 13575943"/>
              <a:gd name="connsiteY0" fmla="*/ 6154744 h 8612317"/>
              <a:gd name="connsiteX1" fmla="*/ 1931077 w 13575943"/>
              <a:gd name="connsiteY1" fmla="*/ 5545144 h 8612317"/>
              <a:gd name="connsiteX2" fmla="*/ 6207444 w 13575943"/>
              <a:gd name="connsiteY2" fmla="*/ 301013 h 8612317"/>
              <a:gd name="connsiteX3" fmla="*/ 10736884 w 13575943"/>
              <a:gd name="connsiteY3" fmla="*/ 145174 h 8612317"/>
              <a:gd name="connsiteX4" fmla="*/ 12860662 w 13575943"/>
              <a:gd name="connsiteY4" fmla="*/ 3626639 h 8612317"/>
              <a:gd name="connsiteX5" fmla="*/ 12660954 w 13575943"/>
              <a:gd name="connsiteY5" fmla="*/ 7697078 h 8612317"/>
              <a:gd name="connsiteX6" fmla="*/ 2412340 w 13575943"/>
              <a:gd name="connsiteY6" fmla="*/ 7999586 h 8612317"/>
              <a:gd name="connsiteX7" fmla="*/ 1818782 w 13575943"/>
              <a:gd name="connsiteY7" fmla="*/ 8609186 h 8612317"/>
              <a:gd name="connsiteX8" fmla="*/ 952509 w 13575943"/>
              <a:gd name="connsiteY8" fmla="*/ 8208133 h 8612317"/>
              <a:gd name="connsiteX9" fmla="*/ 353385 w 13575943"/>
              <a:gd name="connsiteY9" fmla="*/ 7568414 h 8612317"/>
              <a:gd name="connsiteX10" fmla="*/ 70193 w 13575943"/>
              <a:gd name="connsiteY10" fmla="*/ 7069144 h 8612317"/>
              <a:gd name="connsiteX11" fmla="*/ 70193 w 13575943"/>
              <a:gd name="connsiteY11" fmla="*/ 6283081 h 8612317"/>
              <a:gd name="connsiteX12" fmla="*/ 856256 w 13575943"/>
              <a:gd name="connsiteY12" fmla="*/ 5753691 h 8612317"/>
              <a:gd name="connsiteX13" fmla="*/ 1241267 w 13575943"/>
              <a:gd name="connsiteY13" fmla="*/ 6154744 h 8612317"/>
              <a:gd name="connsiteX0" fmla="*/ 1857087 w 13575943"/>
              <a:gd name="connsiteY0" fmla="*/ 155 h 8951834"/>
              <a:gd name="connsiteX1" fmla="*/ 1931077 w 13575943"/>
              <a:gd name="connsiteY1" fmla="*/ 5884661 h 8951834"/>
              <a:gd name="connsiteX2" fmla="*/ 6207444 w 13575943"/>
              <a:gd name="connsiteY2" fmla="*/ 640530 h 8951834"/>
              <a:gd name="connsiteX3" fmla="*/ 10736884 w 13575943"/>
              <a:gd name="connsiteY3" fmla="*/ 484691 h 8951834"/>
              <a:gd name="connsiteX4" fmla="*/ 12860662 w 13575943"/>
              <a:gd name="connsiteY4" fmla="*/ 3966156 h 8951834"/>
              <a:gd name="connsiteX5" fmla="*/ 12660954 w 13575943"/>
              <a:gd name="connsiteY5" fmla="*/ 8036595 h 8951834"/>
              <a:gd name="connsiteX6" fmla="*/ 2412340 w 13575943"/>
              <a:gd name="connsiteY6" fmla="*/ 8339103 h 8951834"/>
              <a:gd name="connsiteX7" fmla="*/ 1818782 w 13575943"/>
              <a:gd name="connsiteY7" fmla="*/ 8948703 h 8951834"/>
              <a:gd name="connsiteX8" fmla="*/ 952509 w 13575943"/>
              <a:gd name="connsiteY8" fmla="*/ 8547650 h 8951834"/>
              <a:gd name="connsiteX9" fmla="*/ 353385 w 13575943"/>
              <a:gd name="connsiteY9" fmla="*/ 7907931 h 8951834"/>
              <a:gd name="connsiteX10" fmla="*/ 70193 w 13575943"/>
              <a:gd name="connsiteY10" fmla="*/ 7408661 h 8951834"/>
              <a:gd name="connsiteX11" fmla="*/ 70193 w 13575943"/>
              <a:gd name="connsiteY11" fmla="*/ 6622598 h 8951834"/>
              <a:gd name="connsiteX12" fmla="*/ 856256 w 13575943"/>
              <a:gd name="connsiteY12" fmla="*/ 6093208 h 8951834"/>
              <a:gd name="connsiteX13" fmla="*/ 1857087 w 13575943"/>
              <a:gd name="connsiteY13" fmla="*/ 155 h 8951834"/>
              <a:gd name="connsiteX0" fmla="*/ 1857087 w 13575943"/>
              <a:gd name="connsiteY0" fmla="*/ 380176 h 9331855"/>
              <a:gd name="connsiteX1" fmla="*/ 3293347 w 13575943"/>
              <a:gd name="connsiteY1" fmla="*/ 684976 h 9331855"/>
              <a:gd name="connsiteX2" fmla="*/ 6207444 w 13575943"/>
              <a:gd name="connsiteY2" fmla="*/ 1020551 h 9331855"/>
              <a:gd name="connsiteX3" fmla="*/ 10736884 w 13575943"/>
              <a:gd name="connsiteY3" fmla="*/ 864712 h 9331855"/>
              <a:gd name="connsiteX4" fmla="*/ 12860662 w 13575943"/>
              <a:gd name="connsiteY4" fmla="*/ 4346177 h 9331855"/>
              <a:gd name="connsiteX5" fmla="*/ 12660954 w 13575943"/>
              <a:gd name="connsiteY5" fmla="*/ 8416616 h 9331855"/>
              <a:gd name="connsiteX6" fmla="*/ 2412340 w 13575943"/>
              <a:gd name="connsiteY6" fmla="*/ 8719124 h 9331855"/>
              <a:gd name="connsiteX7" fmla="*/ 1818782 w 13575943"/>
              <a:gd name="connsiteY7" fmla="*/ 9328724 h 9331855"/>
              <a:gd name="connsiteX8" fmla="*/ 952509 w 13575943"/>
              <a:gd name="connsiteY8" fmla="*/ 8927671 h 9331855"/>
              <a:gd name="connsiteX9" fmla="*/ 353385 w 13575943"/>
              <a:gd name="connsiteY9" fmla="*/ 8287952 h 9331855"/>
              <a:gd name="connsiteX10" fmla="*/ 70193 w 13575943"/>
              <a:gd name="connsiteY10" fmla="*/ 7788682 h 9331855"/>
              <a:gd name="connsiteX11" fmla="*/ 70193 w 13575943"/>
              <a:gd name="connsiteY11" fmla="*/ 7002619 h 9331855"/>
              <a:gd name="connsiteX12" fmla="*/ 856256 w 13575943"/>
              <a:gd name="connsiteY12" fmla="*/ 6473229 h 9331855"/>
              <a:gd name="connsiteX13" fmla="*/ 1857087 w 13575943"/>
              <a:gd name="connsiteY13" fmla="*/ 380176 h 9331855"/>
              <a:gd name="connsiteX0" fmla="*/ 1857087 w 13575943"/>
              <a:gd name="connsiteY0" fmla="*/ 145252 h 9096931"/>
              <a:gd name="connsiteX1" fmla="*/ 3293347 w 13575943"/>
              <a:gd name="connsiteY1" fmla="*/ 450052 h 9096931"/>
              <a:gd name="connsiteX2" fmla="*/ 6207444 w 13575943"/>
              <a:gd name="connsiteY2" fmla="*/ 785627 h 9096931"/>
              <a:gd name="connsiteX3" fmla="*/ 10736884 w 13575943"/>
              <a:gd name="connsiteY3" fmla="*/ 629788 h 9096931"/>
              <a:gd name="connsiteX4" fmla="*/ 12860662 w 13575943"/>
              <a:gd name="connsiteY4" fmla="*/ 4111253 h 9096931"/>
              <a:gd name="connsiteX5" fmla="*/ 12660954 w 13575943"/>
              <a:gd name="connsiteY5" fmla="*/ 8181692 h 9096931"/>
              <a:gd name="connsiteX6" fmla="*/ 2412340 w 13575943"/>
              <a:gd name="connsiteY6" fmla="*/ 8484200 h 9096931"/>
              <a:gd name="connsiteX7" fmla="*/ 1818782 w 13575943"/>
              <a:gd name="connsiteY7" fmla="*/ 9093800 h 9096931"/>
              <a:gd name="connsiteX8" fmla="*/ 952509 w 13575943"/>
              <a:gd name="connsiteY8" fmla="*/ 8692747 h 9096931"/>
              <a:gd name="connsiteX9" fmla="*/ 353385 w 13575943"/>
              <a:gd name="connsiteY9" fmla="*/ 8053028 h 9096931"/>
              <a:gd name="connsiteX10" fmla="*/ 70193 w 13575943"/>
              <a:gd name="connsiteY10" fmla="*/ 7553758 h 9096931"/>
              <a:gd name="connsiteX11" fmla="*/ 70193 w 13575943"/>
              <a:gd name="connsiteY11" fmla="*/ 6767695 h 9096931"/>
              <a:gd name="connsiteX12" fmla="*/ 259097 w 13575943"/>
              <a:gd name="connsiteY12" fmla="*/ 658599 h 9096931"/>
              <a:gd name="connsiteX13" fmla="*/ 1857087 w 13575943"/>
              <a:gd name="connsiteY13" fmla="*/ 145252 h 9096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75943" h="9096931">
                <a:moveTo>
                  <a:pt x="1857087" y="145252"/>
                </a:moveTo>
                <a:cubicBezTo>
                  <a:pt x="2362795" y="110494"/>
                  <a:pt x="2568288" y="343323"/>
                  <a:pt x="3293347" y="450052"/>
                </a:cubicBezTo>
                <a:cubicBezTo>
                  <a:pt x="4018406" y="556781"/>
                  <a:pt x="4966855" y="755671"/>
                  <a:pt x="6207444" y="785627"/>
                </a:cubicBezTo>
                <a:cubicBezTo>
                  <a:pt x="7448034" y="815583"/>
                  <a:pt x="7481974" y="1475109"/>
                  <a:pt x="10736884" y="629788"/>
                </a:cubicBezTo>
                <a:cubicBezTo>
                  <a:pt x="13991794" y="-215533"/>
                  <a:pt x="12539984" y="2852602"/>
                  <a:pt x="12860662" y="4111253"/>
                </a:cubicBezTo>
                <a:cubicBezTo>
                  <a:pt x="13181340" y="5369904"/>
                  <a:pt x="14402341" y="7452868"/>
                  <a:pt x="12660954" y="8181692"/>
                </a:cubicBezTo>
                <a:cubicBezTo>
                  <a:pt x="10919567" y="8910516"/>
                  <a:pt x="4219369" y="8332182"/>
                  <a:pt x="2412340" y="8484200"/>
                </a:cubicBezTo>
                <a:cubicBezTo>
                  <a:pt x="605311" y="8636218"/>
                  <a:pt x="2062087" y="9059042"/>
                  <a:pt x="1818782" y="9093800"/>
                </a:cubicBezTo>
                <a:cubicBezTo>
                  <a:pt x="1575477" y="9128558"/>
                  <a:pt x="1196742" y="8866209"/>
                  <a:pt x="952509" y="8692747"/>
                </a:cubicBezTo>
                <a:cubicBezTo>
                  <a:pt x="708276" y="8519285"/>
                  <a:pt x="500438" y="8242860"/>
                  <a:pt x="353385" y="8053028"/>
                </a:cubicBezTo>
                <a:cubicBezTo>
                  <a:pt x="206332" y="7863197"/>
                  <a:pt x="117392" y="7767980"/>
                  <a:pt x="70193" y="7553758"/>
                </a:cubicBezTo>
                <a:cubicBezTo>
                  <a:pt x="22994" y="7339536"/>
                  <a:pt x="-60818" y="6986937"/>
                  <a:pt x="70193" y="6767695"/>
                </a:cubicBezTo>
                <a:cubicBezTo>
                  <a:pt x="201203" y="6548453"/>
                  <a:pt x="-38719" y="1762339"/>
                  <a:pt x="259097" y="658599"/>
                </a:cubicBezTo>
                <a:cubicBezTo>
                  <a:pt x="556913" y="-445141"/>
                  <a:pt x="1351379" y="180010"/>
                  <a:pt x="1857087" y="145252"/>
                </a:cubicBezTo>
                <a:close/>
              </a:path>
            </a:pathLst>
          </a:custGeom>
          <a:solidFill>
            <a:srgbClr val="29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B8C3772-DEB2-C698-DF32-FC8FB77F75F1}"/>
              </a:ext>
            </a:extLst>
          </p:cNvPr>
          <p:cNvSpPr txBox="1"/>
          <p:nvPr/>
        </p:nvSpPr>
        <p:spPr>
          <a:xfrm>
            <a:off x="372958" y="232582"/>
            <a:ext cx="79752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rgbClr val="F4F2FC"/>
                </a:solidFill>
                <a:latin typeface="LEMON MILK" panose="00000500000000000000" pitchFamily="50" charset="0"/>
              </a:rPr>
              <a:t>Forma de organização</a:t>
            </a:r>
            <a:endParaRPr lang="en-US" sz="4400" dirty="0">
              <a:solidFill>
                <a:srgbClr val="F4F2FC"/>
              </a:solidFill>
              <a:latin typeface="LEMON MILK" panose="00000500000000000000" pitchFamily="50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8F55CE9-B204-C52C-27FE-1286E2401316}"/>
              </a:ext>
            </a:extLst>
          </p:cNvPr>
          <p:cNvSpPr txBox="1"/>
          <p:nvPr/>
        </p:nvSpPr>
        <p:spPr>
          <a:xfrm>
            <a:off x="478971" y="1223962"/>
            <a:ext cx="112340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4F2FC"/>
                </a:solidFill>
                <a:latin typeface="Lexend Deca" pitchFamily="2" charset="0"/>
              </a:rPr>
              <a:t>É muito importante falarmos também das instituições antirracistas, tanto no Brasil quanto no mundo. </a:t>
            </a:r>
          </a:p>
          <a:p>
            <a:r>
              <a:rPr lang="pt-BR" sz="2400" dirty="0">
                <a:solidFill>
                  <a:srgbClr val="F4F2FC"/>
                </a:solidFill>
                <a:latin typeface="Lexend Deca" pitchFamily="2" charset="0"/>
              </a:rPr>
              <a:t>Instituições assim, lutam a fundo contra o racismo, levando ao público a educação necessária, como por exemplo, a existência de cotas nas universidades, como também, buscando sempre representatividade, respeito e equidade em uma sociedade muitas vezes racista e desigual. 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A3654D7-35F3-3937-ECE4-6186AEFE336D}"/>
              </a:ext>
            </a:extLst>
          </p:cNvPr>
          <p:cNvSpPr txBox="1"/>
          <p:nvPr/>
        </p:nvSpPr>
        <p:spPr>
          <a:xfrm>
            <a:off x="611610" y="3754225"/>
            <a:ext cx="112340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4F2FC"/>
                </a:solidFill>
                <a:latin typeface="Lexend Deca" pitchFamily="2" charset="0"/>
              </a:rPr>
              <a:t>• </a:t>
            </a:r>
            <a:r>
              <a:rPr lang="pt-BR" sz="2400" b="1" dirty="0" err="1">
                <a:solidFill>
                  <a:srgbClr val="F4F2FC"/>
                </a:solidFill>
                <a:latin typeface="Lexend Deca" pitchFamily="2" charset="0"/>
              </a:rPr>
              <a:t>Educafro</a:t>
            </a:r>
            <a:r>
              <a:rPr lang="pt-BR" sz="2400" b="1" dirty="0">
                <a:solidFill>
                  <a:srgbClr val="F4F2FC"/>
                </a:solidFill>
                <a:latin typeface="Lexend Deca" pitchFamily="2" charset="0"/>
              </a:rPr>
              <a:t>: </a:t>
            </a:r>
            <a:r>
              <a:rPr lang="pt-BR" sz="2400" dirty="0">
                <a:solidFill>
                  <a:srgbClr val="F4F2FC"/>
                </a:solidFill>
                <a:latin typeface="Lexend Deca" pitchFamily="2" charset="0"/>
              </a:rPr>
              <a:t>Organização que luta pela inclusão de negros nas universidades públicas, </a:t>
            </a:r>
          </a:p>
          <a:p>
            <a:r>
              <a:rPr lang="pt-BR" sz="2400" b="1" dirty="0">
                <a:solidFill>
                  <a:srgbClr val="F4F2FC"/>
                </a:solidFill>
                <a:latin typeface="Lexend Deca" pitchFamily="2" charset="0"/>
              </a:rPr>
              <a:t>• União de Negros pela Igualdade (</a:t>
            </a:r>
            <a:r>
              <a:rPr lang="pt-BR" sz="2400" b="1" dirty="0" err="1">
                <a:solidFill>
                  <a:srgbClr val="F4F2FC"/>
                </a:solidFill>
                <a:latin typeface="Lexend Deca" pitchFamily="2" charset="0"/>
              </a:rPr>
              <a:t>Unegro</a:t>
            </a:r>
            <a:r>
              <a:rPr lang="pt-BR" sz="2400" b="1" dirty="0">
                <a:solidFill>
                  <a:srgbClr val="F4F2FC"/>
                </a:solidFill>
                <a:latin typeface="Lexend Deca" pitchFamily="2" charset="0"/>
              </a:rPr>
              <a:t>): </a:t>
            </a:r>
            <a:r>
              <a:rPr lang="pt-BR" sz="2400" dirty="0">
                <a:solidFill>
                  <a:srgbClr val="F4F2FC"/>
                </a:solidFill>
                <a:latin typeface="Lexend Deca" pitchFamily="2" charset="0"/>
              </a:rPr>
              <a:t>A UNEGRO tem mais de 30 anos de atuação na luta </a:t>
            </a:r>
          </a:p>
          <a:p>
            <a:r>
              <a:rPr lang="pt-BR" sz="2400" dirty="0">
                <a:solidFill>
                  <a:srgbClr val="F4F2FC"/>
                </a:solidFill>
                <a:latin typeface="Lexend Deca" pitchFamily="2" charset="0"/>
              </a:rPr>
              <a:t>contra o racismo, sexismo, homofobia, a intolerância, além do racismo religioso e todas as formas de </a:t>
            </a:r>
          </a:p>
          <a:p>
            <a:r>
              <a:rPr lang="pt-BR" sz="2400" dirty="0">
                <a:solidFill>
                  <a:srgbClr val="F4F2FC"/>
                </a:solidFill>
                <a:latin typeface="Lexend Deca" pitchFamily="2" charset="0"/>
              </a:rPr>
              <a:t>manifestação do racismo.</a:t>
            </a:r>
          </a:p>
          <a:p>
            <a:endParaRPr lang="pt-BR" sz="2400" dirty="0">
              <a:solidFill>
                <a:srgbClr val="F4F2FC"/>
              </a:solidFill>
              <a:latin typeface="Lexend Deca" pitchFamily="2" charset="0"/>
            </a:endParaRPr>
          </a:p>
          <a:p>
            <a:endParaRPr lang="pt-BR" sz="2400" dirty="0">
              <a:solidFill>
                <a:srgbClr val="F4F2FC"/>
              </a:solidFill>
              <a:latin typeface="Lexend De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461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E903F2C-9EE3-87EF-F069-CFE1D4F7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9BF88D82-31CC-F322-9FE9-0BA088F19F91}"/>
              </a:ext>
            </a:extLst>
          </p:cNvPr>
          <p:cNvSpPr/>
          <p:nvPr/>
        </p:nvSpPr>
        <p:spPr>
          <a:xfrm>
            <a:off x="-559332" y="-1077248"/>
            <a:ext cx="13575943" cy="9096931"/>
          </a:xfrm>
          <a:custGeom>
            <a:avLst/>
            <a:gdLst>
              <a:gd name="connsiteX0" fmla="*/ 1291302 w 3787344"/>
              <a:gd name="connsiteY0" fmla="*/ 610828 h 3068886"/>
              <a:gd name="connsiteX1" fmla="*/ 1981112 w 3787344"/>
              <a:gd name="connsiteY1" fmla="*/ 1228 h 3068886"/>
              <a:gd name="connsiteX2" fmla="*/ 2991765 w 3787344"/>
              <a:gd name="connsiteY2" fmla="*/ 803333 h 3068886"/>
              <a:gd name="connsiteX3" fmla="*/ 3023849 w 3787344"/>
              <a:gd name="connsiteY3" fmla="*/ 1300638 h 3068886"/>
              <a:gd name="connsiteX4" fmla="*/ 3617407 w 3787344"/>
              <a:gd name="connsiteY4" fmla="*/ 1236470 h 3068886"/>
              <a:gd name="connsiteX5" fmla="*/ 3697617 w 3787344"/>
              <a:gd name="connsiteY5" fmla="*/ 2022533 h 3068886"/>
              <a:gd name="connsiteX6" fmla="*/ 2462375 w 3787344"/>
              <a:gd name="connsiteY6" fmla="*/ 2455670 h 3068886"/>
              <a:gd name="connsiteX7" fmla="*/ 1868817 w 3787344"/>
              <a:gd name="connsiteY7" fmla="*/ 3065270 h 3068886"/>
              <a:gd name="connsiteX8" fmla="*/ 1002544 w 3787344"/>
              <a:gd name="connsiteY8" fmla="*/ 2664217 h 3068886"/>
              <a:gd name="connsiteX9" fmla="*/ 1243175 w 3787344"/>
              <a:gd name="connsiteY9" fmla="*/ 1781902 h 3068886"/>
              <a:gd name="connsiteX10" fmla="*/ 120228 w 3787344"/>
              <a:gd name="connsiteY10" fmla="*/ 1525228 h 3068886"/>
              <a:gd name="connsiteX11" fmla="*/ 120228 w 3787344"/>
              <a:gd name="connsiteY11" fmla="*/ 739165 h 3068886"/>
              <a:gd name="connsiteX12" fmla="*/ 906291 w 3787344"/>
              <a:gd name="connsiteY12" fmla="*/ 209775 h 3068886"/>
              <a:gd name="connsiteX13" fmla="*/ 1291302 w 3787344"/>
              <a:gd name="connsiteY13" fmla="*/ 610828 h 3068886"/>
              <a:gd name="connsiteX0" fmla="*/ 1291302 w 6264815"/>
              <a:gd name="connsiteY0" fmla="*/ 5861316 h 8319374"/>
              <a:gd name="connsiteX1" fmla="*/ 1981112 w 6264815"/>
              <a:gd name="connsiteY1" fmla="*/ 5251716 h 8319374"/>
              <a:gd name="connsiteX2" fmla="*/ 6257479 w 6264815"/>
              <a:gd name="connsiteY2" fmla="*/ 7585 h 8319374"/>
              <a:gd name="connsiteX3" fmla="*/ 3023849 w 6264815"/>
              <a:gd name="connsiteY3" fmla="*/ 6551126 h 8319374"/>
              <a:gd name="connsiteX4" fmla="*/ 3617407 w 6264815"/>
              <a:gd name="connsiteY4" fmla="*/ 6486958 h 8319374"/>
              <a:gd name="connsiteX5" fmla="*/ 3697617 w 6264815"/>
              <a:gd name="connsiteY5" fmla="*/ 7273021 h 8319374"/>
              <a:gd name="connsiteX6" fmla="*/ 2462375 w 6264815"/>
              <a:gd name="connsiteY6" fmla="*/ 7706158 h 8319374"/>
              <a:gd name="connsiteX7" fmla="*/ 1868817 w 6264815"/>
              <a:gd name="connsiteY7" fmla="*/ 8315758 h 8319374"/>
              <a:gd name="connsiteX8" fmla="*/ 1002544 w 6264815"/>
              <a:gd name="connsiteY8" fmla="*/ 7914705 h 8319374"/>
              <a:gd name="connsiteX9" fmla="*/ 1243175 w 6264815"/>
              <a:gd name="connsiteY9" fmla="*/ 7032390 h 8319374"/>
              <a:gd name="connsiteX10" fmla="*/ 120228 w 6264815"/>
              <a:gd name="connsiteY10" fmla="*/ 6775716 h 8319374"/>
              <a:gd name="connsiteX11" fmla="*/ 120228 w 6264815"/>
              <a:gd name="connsiteY11" fmla="*/ 5989653 h 8319374"/>
              <a:gd name="connsiteX12" fmla="*/ 906291 w 6264815"/>
              <a:gd name="connsiteY12" fmla="*/ 5460263 h 8319374"/>
              <a:gd name="connsiteX13" fmla="*/ 1291302 w 6264815"/>
              <a:gd name="connsiteY13" fmla="*/ 5861316 h 8319374"/>
              <a:gd name="connsiteX0" fmla="*/ 1291302 w 9790934"/>
              <a:gd name="connsiteY0" fmla="*/ 6300206 h 8758264"/>
              <a:gd name="connsiteX1" fmla="*/ 1981112 w 9790934"/>
              <a:gd name="connsiteY1" fmla="*/ 5690606 h 8758264"/>
              <a:gd name="connsiteX2" fmla="*/ 6257479 w 9790934"/>
              <a:gd name="connsiteY2" fmla="*/ 446475 h 8758264"/>
              <a:gd name="connsiteX3" fmla="*/ 9741890 w 9790934"/>
              <a:gd name="connsiteY3" fmla="*/ 1018424 h 8758264"/>
              <a:gd name="connsiteX4" fmla="*/ 3617407 w 9790934"/>
              <a:gd name="connsiteY4" fmla="*/ 6925848 h 8758264"/>
              <a:gd name="connsiteX5" fmla="*/ 3697617 w 9790934"/>
              <a:gd name="connsiteY5" fmla="*/ 7711911 h 8758264"/>
              <a:gd name="connsiteX6" fmla="*/ 2462375 w 9790934"/>
              <a:gd name="connsiteY6" fmla="*/ 8145048 h 8758264"/>
              <a:gd name="connsiteX7" fmla="*/ 1868817 w 9790934"/>
              <a:gd name="connsiteY7" fmla="*/ 8754648 h 8758264"/>
              <a:gd name="connsiteX8" fmla="*/ 1002544 w 9790934"/>
              <a:gd name="connsiteY8" fmla="*/ 8353595 h 8758264"/>
              <a:gd name="connsiteX9" fmla="*/ 1243175 w 9790934"/>
              <a:gd name="connsiteY9" fmla="*/ 7471280 h 8758264"/>
              <a:gd name="connsiteX10" fmla="*/ 120228 w 9790934"/>
              <a:gd name="connsiteY10" fmla="*/ 7214606 h 8758264"/>
              <a:gd name="connsiteX11" fmla="*/ 120228 w 9790934"/>
              <a:gd name="connsiteY11" fmla="*/ 6428543 h 8758264"/>
              <a:gd name="connsiteX12" fmla="*/ 906291 w 9790934"/>
              <a:gd name="connsiteY12" fmla="*/ 5899153 h 8758264"/>
              <a:gd name="connsiteX13" fmla="*/ 1291302 w 9790934"/>
              <a:gd name="connsiteY13" fmla="*/ 6300206 h 8758264"/>
              <a:gd name="connsiteX0" fmla="*/ 1291302 w 13110813"/>
              <a:gd name="connsiteY0" fmla="*/ 6178359 h 8636417"/>
              <a:gd name="connsiteX1" fmla="*/ 1981112 w 13110813"/>
              <a:gd name="connsiteY1" fmla="*/ 5568759 h 8636417"/>
              <a:gd name="connsiteX2" fmla="*/ 6257479 w 13110813"/>
              <a:gd name="connsiteY2" fmla="*/ 324628 h 8636417"/>
              <a:gd name="connsiteX3" fmla="*/ 9741890 w 13110813"/>
              <a:gd name="connsiteY3" fmla="*/ 896577 h 8636417"/>
              <a:gd name="connsiteX4" fmla="*/ 12910697 w 13110813"/>
              <a:gd name="connsiteY4" fmla="*/ 3650254 h 8636417"/>
              <a:gd name="connsiteX5" fmla="*/ 3697617 w 13110813"/>
              <a:gd name="connsiteY5" fmla="*/ 7590064 h 8636417"/>
              <a:gd name="connsiteX6" fmla="*/ 2462375 w 13110813"/>
              <a:gd name="connsiteY6" fmla="*/ 8023201 h 8636417"/>
              <a:gd name="connsiteX7" fmla="*/ 1868817 w 13110813"/>
              <a:gd name="connsiteY7" fmla="*/ 8632801 h 8636417"/>
              <a:gd name="connsiteX8" fmla="*/ 1002544 w 13110813"/>
              <a:gd name="connsiteY8" fmla="*/ 8231748 h 8636417"/>
              <a:gd name="connsiteX9" fmla="*/ 1243175 w 13110813"/>
              <a:gd name="connsiteY9" fmla="*/ 7349433 h 8636417"/>
              <a:gd name="connsiteX10" fmla="*/ 120228 w 13110813"/>
              <a:gd name="connsiteY10" fmla="*/ 7092759 h 8636417"/>
              <a:gd name="connsiteX11" fmla="*/ 120228 w 13110813"/>
              <a:gd name="connsiteY11" fmla="*/ 6306696 h 8636417"/>
              <a:gd name="connsiteX12" fmla="*/ 906291 w 13110813"/>
              <a:gd name="connsiteY12" fmla="*/ 5777306 h 8636417"/>
              <a:gd name="connsiteX13" fmla="*/ 1291302 w 13110813"/>
              <a:gd name="connsiteY13" fmla="*/ 6178359 h 8636417"/>
              <a:gd name="connsiteX0" fmla="*/ 1291302 w 13250015"/>
              <a:gd name="connsiteY0" fmla="*/ 6477074 h 8935132"/>
              <a:gd name="connsiteX1" fmla="*/ 1981112 w 13250015"/>
              <a:gd name="connsiteY1" fmla="*/ 5867474 h 8935132"/>
              <a:gd name="connsiteX2" fmla="*/ 6257479 w 13250015"/>
              <a:gd name="connsiteY2" fmla="*/ 623343 h 8935132"/>
              <a:gd name="connsiteX3" fmla="*/ 10786919 w 13250015"/>
              <a:gd name="connsiteY3" fmla="*/ 467504 h 8935132"/>
              <a:gd name="connsiteX4" fmla="*/ 12910697 w 13250015"/>
              <a:gd name="connsiteY4" fmla="*/ 3948969 h 8935132"/>
              <a:gd name="connsiteX5" fmla="*/ 3697617 w 13250015"/>
              <a:gd name="connsiteY5" fmla="*/ 7888779 h 8935132"/>
              <a:gd name="connsiteX6" fmla="*/ 2462375 w 13250015"/>
              <a:gd name="connsiteY6" fmla="*/ 8321916 h 8935132"/>
              <a:gd name="connsiteX7" fmla="*/ 1868817 w 13250015"/>
              <a:gd name="connsiteY7" fmla="*/ 8931516 h 8935132"/>
              <a:gd name="connsiteX8" fmla="*/ 1002544 w 13250015"/>
              <a:gd name="connsiteY8" fmla="*/ 8530463 h 8935132"/>
              <a:gd name="connsiteX9" fmla="*/ 1243175 w 13250015"/>
              <a:gd name="connsiteY9" fmla="*/ 7648148 h 8935132"/>
              <a:gd name="connsiteX10" fmla="*/ 120228 w 13250015"/>
              <a:gd name="connsiteY10" fmla="*/ 7391474 h 8935132"/>
              <a:gd name="connsiteX11" fmla="*/ 120228 w 13250015"/>
              <a:gd name="connsiteY11" fmla="*/ 6605411 h 8935132"/>
              <a:gd name="connsiteX12" fmla="*/ 906291 w 13250015"/>
              <a:gd name="connsiteY12" fmla="*/ 6076021 h 8935132"/>
              <a:gd name="connsiteX13" fmla="*/ 1291302 w 13250015"/>
              <a:gd name="connsiteY13" fmla="*/ 6477074 h 8935132"/>
              <a:gd name="connsiteX0" fmla="*/ 1291302 w 13616333"/>
              <a:gd name="connsiteY0" fmla="*/ 6153944 h 8612002"/>
              <a:gd name="connsiteX1" fmla="*/ 1981112 w 13616333"/>
              <a:gd name="connsiteY1" fmla="*/ 5544344 h 8612002"/>
              <a:gd name="connsiteX2" fmla="*/ 6257479 w 13616333"/>
              <a:gd name="connsiteY2" fmla="*/ 300213 h 8612002"/>
              <a:gd name="connsiteX3" fmla="*/ 10786919 w 13616333"/>
              <a:gd name="connsiteY3" fmla="*/ 144374 h 8612002"/>
              <a:gd name="connsiteX4" fmla="*/ 12910697 w 13616333"/>
              <a:gd name="connsiteY4" fmla="*/ 3625839 h 8612002"/>
              <a:gd name="connsiteX5" fmla="*/ 3697617 w 13616333"/>
              <a:gd name="connsiteY5" fmla="*/ 7565649 h 8612002"/>
              <a:gd name="connsiteX6" fmla="*/ 2462375 w 13616333"/>
              <a:gd name="connsiteY6" fmla="*/ 7998786 h 8612002"/>
              <a:gd name="connsiteX7" fmla="*/ 1868817 w 13616333"/>
              <a:gd name="connsiteY7" fmla="*/ 8608386 h 8612002"/>
              <a:gd name="connsiteX8" fmla="*/ 1002544 w 13616333"/>
              <a:gd name="connsiteY8" fmla="*/ 8207333 h 8612002"/>
              <a:gd name="connsiteX9" fmla="*/ 1243175 w 13616333"/>
              <a:gd name="connsiteY9" fmla="*/ 7325018 h 8612002"/>
              <a:gd name="connsiteX10" fmla="*/ 120228 w 13616333"/>
              <a:gd name="connsiteY10" fmla="*/ 7068344 h 8612002"/>
              <a:gd name="connsiteX11" fmla="*/ 120228 w 13616333"/>
              <a:gd name="connsiteY11" fmla="*/ 6282281 h 8612002"/>
              <a:gd name="connsiteX12" fmla="*/ 906291 w 13616333"/>
              <a:gd name="connsiteY12" fmla="*/ 5752891 h 8612002"/>
              <a:gd name="connsiteX13" fmla="*/ 1291302 w 13616333"/>
              <a:gd name="connsiteY13" fmla="*/ 6153944 h 8612002"/>
              <a:gd name="connsiteX0" fmla="*/ 1291302 w 13625978"/>
              <a:gd name="connsiteY0" fmla="*/ 6154744 h 8612802"/>
              <a:gd name="connsiteX1" fmla="*/ 1981112 w 13625978"/>
              <a:gd name="connsiteY1" fmla="*/ 5545144 h 8612802"/>
              <a:gd name="connsiteX2" fmla="*/ 6257479 w 13625978"/>
              <a:gd name="connsiteY2" fmla="*/ 301013 h 8612802"/>
              <a:gd name="connsiteX3" fmla="*/ 10786919 w 13625978"/>
              <a:gd name="connsiteY3" fmla="*/ 145174 h 8612802"/>
              <a:gd name="connsiteX4" fmla="*/ 12910697 w 13625978"/>
              <a:gd name="connsiteY4" fmla="*/ 3626639 h 8612802"/>
              <a:gd name="connsiteX5" fmla="*/ 12710989 w 13625978"/>
              <a:gd name="connsiteY5" fmla="*/ 7697078 h 8612802"/>
              <a:gd name="connsiteX6" fmla="*/ 2462375 w 13625978"/>
              <a:gd name="connsiteY6" fmla="*/ 7999586 h 8612802"/>
              <a:gd name="connsiteX7" fmla="*/ 1868817 w 13625978"/>
              <a:gd name="connsiteY7" fmla="*/ 8609186 h 8612802"/>
              <a:gd name="connsiteX8" fmla="*/ 1002544 w 13625978"/>
              <a:gd name="connsiteY8" fmla="*/ 8208133 h 8612802"/>
              <a:gd name="connsiteX9" fmla="*/ 1243175 w 13625978"/>
              <a:gd name="connsiteY9" fmla="*/ 7325818 h 8612802"/>
              <a:gd name="connsiteX10" fmla="*/ 120228 w 13625978"/>
              <a:gd name="connsiteY10" fmla="*/ 7069144 h 8612802"/>
              <a:gd name="connsiteX11" fmla="*/ 120228 w 13625978"/>
              <a:gd name="connsiteY11" fmla="*/ 6283081 h 8612802"/>
              <a:gd name="connsiteX12" fmla="*/ 906291 w 13625978"/>
              <a:gd name="connsiteY12" fmla="*/ 5753691 h 8612802"/>
              <a:gd name="connsiteX13" fmla="*/ 1291302 w 13625978"/>
              <a:gd name="connsiteY13" fmla="*/ 6154744 h 8612802"/>
              <a:gd name="connsiteX0" fmla="*/ 1241267 w 13575943"/>
              <a:gd name="connsiteY0" fmla="*/ 6154744 h 8612317"/>
              <a:gd name="connsiteX1" fmla="*/ 1931077 w 13575943"/>
              <a:gd name="connsiteY1" fmla="*/ 5545144 h 8612317"/>
              <a:gd name="connsiteX2" fmla="*/ 6207444 w 13575943"/>
              <a:gd name="connsiteY2" fmla="*/ 301013 h 8612317"/>
              <a:gd name="connsiteX3" fmla="*/ 10736884 w 13575943"/>
              <a:gd name="connsiteY3" fmla="*/ 145174 h 8612317"/>
              <a:gd name="connsiteX4" fmla="*/ 12860662 w 13575943"/>
              <a:gd name="connsiteY4" fmla="*/ 3626639 h 8612317"/>
              <a:gd name="connsiteX5" fmla="*/ 12660954 w 13575943"/>
              <a:gd name="connsiteY5" fmla="*/ 7697078 h 8612317"/>
              <a:gd name="connsiteX6" fmla="*/ 2412340 w 13575943"/>
              <a:gd name="connsiteY6" fmla="*/ 7999586 h 8612317"/>
              <a:gd name="connsiteX7" fmla="*/ 1818782 w 13575943"/>
              <a:gd name="connsiteY7" fmla="*/ 8609186 h 8612317"/>
              <a:gd name="connsiteX8" fmla="*/ 952509 w 13575943"/>
              <a:gd name="connsiteY8" fmla="*/ 8208133 h 8612317"/>
              <a:gd name="connsiteX9" fmla="*/ 353385 w 13575943"/>
              <a:gd name="connsiteY9" fmla="*/ 7568414 h 8612317"/>
              <a:gd name="connsiteX10" fmla="*/ 70193 w 13575943"/>
              <a:gd name="connsiteY10" fmla="*/ 7069144 h 8612317"/>
              <a:gd name="connsiteX11" fmla="*/ 70193 w 13575943"/>
              <a:gd name="connsiteY11" fmla="*/ 6283081 h 8612317"/>
              <a:gd name="connsiteX12" fmla="*/ 856256 w 13575943"/>
              <a:gd name="connsiteY12" fmla="*/ 5753691 h 8612317"/>
              <a:gd name="connsiteX13" fmla="*/ 1241267 w 13575943"/>
              <a:gd name="connsiteY13" fmla="*/ 6154744 h 8612317"/>
              <a:gd name="connsiteX0" fmla="*/ 1857087 w 13575943"/>
              <a:gd name="connsiteY0" fmla="*/ 155 h 8951834"/>
              <a:gd name="connsiteX1" fmla="*/ 1931077 w 13575943"/>
              <a:gd name="connsiteY1" fmla="*/ 5884661 h 8951834"/>
              <a:gd name="connsiteX2" fmla="*/ 6207444 w 13575943"/>
              <a:gd name="connsiteY2" fmla="*/ 640530 h 8951834"/>
              <a:gd name="connsiteX3" fmla="*/ 10736884 w 13575943"/>
              <a:gd name="connsiteY3" fmla="*/ 484691 h 8951834"/>
              <a:gd name="connsiteX4" fmla="*/ 12860662 w 13575943"/>
              <a:gd name="connsiteY4" fmla="*/ 3966156 h 8951834"/>
              <a:gd name="connsiteX5" fmla="*/ 12660954 w 13575943"/>
              <a:gd name="connsiteY5" fmla="*/ 8036595 h 8951834"/>
              <a:gd name="connsiteX6" fmla="*/ 2412340 w 13575943"/>
              <a:gd name="connsiteY6" fmla="*/ 8339103 h 8951834"/>
              <a:gd name="connsiteX7" fmla="*/ 1818782 w 13575943"/>
              <a:gd name="connsiteY7" fmla="*/ 8948703 h 8951834"/>
              <a:gd name="connsiteX8" fmla="*/ 952509 w 13575943"/>
              <a:gd name="connsiteY8" fmla="*/ 8547650 h 8951834"/>
              <a:gd name="connsiteX9" fmla="*/ 353385 w 13575943"/>
              <a:gd name="connsiteY9" fmla="*/ 7907931 h 8951834"/>
              <a:gd name="connsiteX10" fmla="*/ 70193 w 13575943"/>
              <a:gd name="connsiteY10" fmla="*/ 7408661 h 8951834"/>
              <a:gd name="connsiteX11" fmla="*/ 70193 w 13575943"/>
              <a:gd name="connsiteY11" fmla="*/ 6622598 h 8951834"/>
              <a:gd name="connsiteX12" fmla="*/ 856256 w 13575943"/>
              <a:gd name="connsiteY12" fmla="*/ 6093208 h 8951834"/>
              <a:gd name="connsiteX13" fmla="*/ 1857087 w 13575943"/>
              <a:gd name="connsiteY13" fmla="*/ 155 h 8951834"/>
              <a:gd name="connsiteX0" fmla="*/ 1857087 w 13575943"/>
              <a:gd name="connsiteY0" fmla="*/ 380176 h 9331855"/>
              <a:gd name="connsiteX1" fmla="*/ 3293347 w 13575943"/>
              <a:gd name="connsiteY1" fmla="*/ 684976 h 9331855"/>
              <a:gd name="connsiteX2" fmla="*/ 6207444 w 13575943"/>
              <a:gd name="connsiteY2" fmla="*/ 1020551 h 9331855"/>
              <a:gd name="connsiteX3" fmla="*/ 10736884 w 13575943"/>
              <a:gd name="connsiteY3" fmla="*/ 864712 h 9331855"/>
              <a:gd name="connsiteX4" fmla="*/ 12860662 w 13575943"/>
              <a:gd name="connsiteY4" fmla="*/ 4346177 h 9331855"/>
              <a:gd name="connsiteX5" fmla="*/ 12660954 w 13575943"/>
              <a:gd name="connsiteY5" fmla="*/ 8416616 h 9331855"/>
              <a:gd name="connsiteX6" fmla="*/ 2412340 w 13575943"/>
              <a:gd name="connsiteY6" fmla="*/ 8719124 h 9331855"/>
              <a:gd name="connsiteX7" fmla="*/ 1818782 w 13575943"/>
              <a:gd name="connsiteY7" fmla="*/ 9328724 h 9331855"/>
              <a:gd name="connsiteX8" fmla="*/ 952509 w 13575943"/>
              <a:gd name="connsiteY8" fmla="*/ 8927671 h 9331855"/>
              <a:gd name="connsiteX9" fmla="*/ 353385 w 13575943"/>
              <a:gd name="connsiteY9" fmla="*/ 8287952 h 9331855"/>
              <a:gd name="connsiteX10" fmla="*/ 70193 w 13575943"/>
              <a:gd name="connsiteY10" fmla="*/ 7788682 h 9331855"/>
              <a:gd name="connsiteX11" fmla="*/ 70193 w 13575943"/>
              <a:gd name="connsiteY11" fmla="*/ 7002619 h 9331855"/>
              <a:gd name="connsiteX12" fmla="*/ 856256 w 13575943"/>
              <a:gd name="connsiteY12" fmla="*/ 6473229 h 9331855"/>
              <a:gd name="connsiteX13" fmla="*/ 1857087 w 13575943"/>
              <a:gd name="connsiteY13" fmla="*/ 380176 h 9331855"/>
              <a:gd name="connsiteX0" fmla="*/ 1857087 w 13575943"/>
              <a:gd name="connsiteY0" fmla="*/ 145252 h 9096931"/>
              <a:gd name="connsiteX1" fmla="*/ 3293347 w 13575943"/>
              <a:gd name="connsiteY1" fmla="*/ 450052 h 9096931"/>
              <a:gd name="connsiteX2" fmla="*/ 6207444 w 13575943"/>
              <a:gd name="connsiteY2" fmla="*/ 785627 h 9096931"/>
              <a:gd name="connsiteX3" fmla="*/ 10736884 w 13575943"/>
              <a:gd name="connsiteY3" fmla="*/ 629788 h 9096931"/>
              <a:gd name="connsiteX4" fmla="*/ 12860662 w 13575943"/>
              <a:gd name="connsiteY4" fmla="*/ 4111253 h 9096931"/>
              <a:gd name="connsiteX5" fmla="*/ 12660954 w 13575943"/>
              <a:gd name="connsiteY5" fmla="*/ 8181692 h 9096931"/>
              <a:gd name="connsiteX6" fmla="*/ 2412340 w 13575943"/>
              <a:gd name="connsiteY6" fmla="*/ 8484200 h 9096931"/>
              <a:gd name="connsiteX7" fmla="*/ 1818782 w 13575943"/>
              <a:gd name="connsiteY7" fmla="*/ 9093800 h 9096931"/>
              <a:gd name="connsiteX8" fmla="*/ 952509 w 13575943"/>
              <a:gd name="connsiteY8" fmla="*/ 8692747 h 9096931"/>
              <a:gd name="connsiteX9" fmla="*/ 353385 w 13575943"/>
              <a:gd name="connsiteY9" fmla="*/ 8053028 h 9096931"/>
              <a:gd name="connsiteX10" fmla="*/ 70193 w 13575943"/>
              <a:gd name="connsiteY10" fmla="*/ 7553758 h 9096931"/>
              <a:gd name="connsiteX11" fmla="*/ 70193 w 13575943"/>
              <a:gd name="connsiteY11" fmla="*/ 6767695 h 9096931"/>
              <a:gd name="connsiteX12" fmla="*/ 259097 w 13575943"/>
              <a:gd name="connsiteY12" fmla="*/ 658599 h 9096931"/>
              <a:gd name="connsiteX13" fmla="*/ 1857087 w 13575943"/>
              <a:gd name="connsiteY13" fmla="*/ 145252 h 9096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75943" h="9096931">
                <a:moveTo>
                  <a:pt x="1857087" y="145252"/>
                </a:moveTo>
                <a:cubicBezTo>
                  <a:pt x="2362795" y="110494"/>
                  <a:pt x="2568288" y="343323"/>
                  <a:pt x="3293347" y="450052"/>
                </a:cubicBezTo>
                <a:cubicBezTo>
                  <a:pt x="4018406" y="556781"/>
                  <a:pt x="4966855" y="755671"/>
                  <a:pt x="6207444" y="785627"/>
                </a:cubicBezTo>
                <a:cubicBezTo>
                  <a:pt x="7448034" y="815583"/>
                  <a:pt x="7481974" y="1475109"/>
                  <a:pt x="10736884" y="629788"/>
                </a:cubicBezTo>
                <a:cubicBezTo>
                  <a:pt x="13991794" y="-215533"/>
                  <a:pt x="12539984" y="2852602"/>
                  <a:pt x="12860662" y="4111253"/>
                </a:cubicBezTo>
                <a:cubicBezTo>
                  <a:pt x="13181340" y="5369904"/>
                  <a:pt x="14402341" y="7452868"/>
                  <a:pt x="12660954" y="8181692"/>
                </a:cubicBezTo>
                <a:cubicBezTo>
                  <a:pt x="10919567" y="8910516"/>
                  <a:pt x="4219369" y="8332182"/>
                  <a:pt x="2412340" y="8484200"/>
                </a:cubicBezTo>
                <a:cubicBezTo>
                  <a:pt x="605311" y="8636218"/>
                  <a:pt x="2062087" y="9059042"/>
                  <a:pt x="1818782" y="9093800"/>
                </a:cubicBezTo>
                <a:cubicBezTo>
                  <a:pt x="1575477" y="9128558"/>
                  <a:pt x="1196742" y="8866209"/>
                  <a:pt x="952509" y="8692747"/>
                </a:cubicBezTo>
                <a:cubicBezTo>
                  <a:pt x="708276" y="8519285"/>
                  <a:pt x="500438" y="8242860"/>
                  <a:pt x="353385" y="8053028"/>
                </a:cubicBezTo>
                <a:cubicBezTo>
                  <a:pt x="206332" y="7863197"/>
                  <a:pt x="117392" y="7767980"/>
                  <a:pt x="70193" y="7553758"/>
                </a:cubicBezTo>
                <a:cubicBezTo>
                  <a:pt x="22994" y="7339536"/>
                  <a:pt x="-60818" y="6986937"/>
                  <a:pt x="70193" y="6767695"/>
                </a:cubicBezTo>
                <a:cubicBezTo>
                  <a:pt x="201203" y="6548453"/>
                  <a:pt x="-38719" y="1762339"/>
                  <a:pt x="259097" y="658599"/>
                </a:cubicBezTo>
                <a:cubicBezTo>
                  <a:pt x="556913" y="-445141"/>
                  <a:pt x="1351379" y="180010"/>
                  <a:pt x="1857087" y="145252"/>
                </a:cubicBezTo>
                <a:close/>
              </a:path>
            </a:pathLst>
          </a:custGeom>
          <a:solidFill>
            <a:srgbClr val="29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B8C3772-DEB2-C698-DF32-FC8FB77F75F1}"/>
              </a:ext>
            </a:extLst>
          </p:cNvPr>
          <p:cNvSpPr txBox="1"/>
          <p:nvPr/>
        </p:nvSpPr>
        <p:spPr>
          <a:xfrm>
            <a:off x="372958" y="232582"/>
            <a:ext cx="79752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rgbClr val="F4F2FC"/>
                </a:solidFill>
                <a:latin typeface="LEMON MILK" panose="00000500000000000000" pitchFamily="50" charset="0"/>
              </a:rPr>
              <a:t>Forma de organização</a:t>
            </a:r>
            <a:endParaRPr lang="en-US" sz="4400" dirty="0">
              <a:solidFill>
                <a:srgbClr val="F4F2FC"/>
              </a:solidFill>
              <a:latin typeface="LEMON MILK" panose="00000500000000000000" pitchFamily="50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A3654D7-35F3-3937-ECE4-6186AEFE336D}"/>
              </a:ext>
            </a:extLst>
          </p:cNvPr>
          <p:cNvSpPr txBox="1"/>
          <p:nvPr/>
        </p:nvSpPr>
        <p:spPr>
          <a:xfrm>
            <a:off x="611610" y="1477556"/>
            <a:ext cx="1123405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4F2FC"/>
                </a:solidFill>
                <a:latin typeface="Lexend Deca" pitchFamily="2" charset="0"/>
              </a:rPr>
              <a:t>• Movimento Negro Unificado (MNU</a:t>
            </a:r>
            <a:r>
              <a:rPr lang="pt-BR" sz="2400" dirty="0">
                <a:solidFill>
                  <a:srgbClr val="F4F2FC"/>
                </a:solidFill>
                <a:latin typeface="Lexend Deca" pitchFamily="2" charset="0"/>
              </a:rPr>
              <a:t>): o MNU é uma entidade nacional de caráter político, democrática e autônoma, atua com atendimento social sem distinção de raça, ou qualquer tratamento que desrespeite a diversidade entre as pessoas.</a:t>
            </a:r>
          </a:p>
          <a:p>
            <a:endParaRPr lang="pt-BR" sz="2400" dirty="0">
              <a:solidFill>
                <a:srgbClr val="F4F2FC"/>
              </a:solidFill>
              <a:latin typeface="Lexend Deca" pitchFamily="2" charset="0"/>
            </a:endParaRPr>
          </a:p>
          <a:p>
            <a:r>
              <a:rPr lang="pt-BR" sz="2400" b="1" dirty="0">
                <a:solidFill>
                  <a:srgbClr val="F4F2FC"/>
                </a:solidFill>
                <a:latin typeface="Lexend Deca" pitchFamily="2" charset="0"/>
              </a:rPr>
              <a:t>• Agentes de Pastoral Negros do Brasil (</a:t>
            </a:r>
            <a:r>
              <a:rPr lang="pt-BR" sz="2400" b="1" dirty="0" err="1">
                <a:solidFill>
                  <a:srgbClr val="F4F2FC"/>
                </a:solidFill>
                <a:latin typeface="Lexend Deca" pitchFamily="2" charset="0"/>
              </a:rPr>
              <a:t>APNs</a:t>
            </a:r>
            <a:r>
              <a:rPr lang="pt-BR" sz="2400" b="1" dirty="0">
                <a:solidFill>
                  <a:srgbClr val="F4F2FC"/>
                </a:solidFill>
                <a:latin typeface="Lexend Deca" pitchFamily="2" charset="0"/>
              </a:rPr>
              <a:t>): </a:t>
            </a:r>
            <a:r>
              <a:rPr lang="pt-BR" sz="2400" dirty="0">
                <a:solidFill>
                  <a:srgbClr val="F4F2FC"/>
                </a:solidFill>
                <a:latin typeface="Lexend Deca" pitchFamily="2" charset="0"/>
              </a:rPr>
              <a:t>Agentes de Pastoral Negra (</a:t>
            </a:r>
            <a:r>
              <a:rPr lang="pt-BR" sz="2400" dirty="0" err="1">
                <a:solidFill>
                  <a:srgbClr val="F4F2FC"/>
                </a:solidFill>
                <a:latin typeface="Lexend Deca" pitchFamily="2" charset="0"/>
              </a:rPr>
              <a:t>APNs</a:t>
            </a:r>
            <a:r>
              <a:rPr lang="pt-BR" sz="2400" dirty="0">
                <a:solidFill>
                  <a:srgbClr val="F4F2FC"/>
                </a:solidFill>
                <a:latin typeface="Lexend Deca" pitchFamily="2" charset="0"/>
              </a:rPr>
              <a:t>) é uma entidade nacional com 37 anos de experiência no combate ao racismo e à discriminação nas igrejas e na sociedade em geral.</a:t>
            </a:r>
          </a:p>
          <a:p>
            <a:endParaRPr lang="pt-BR" sz="2400" dirty="0">
              <a:solidFill>
                <a:srgbClr val="F4F2FC"/>
              </a:solidFill>
              <a:latin typeface="Lexend Deca" pitchFamily="2" charset="0"/>
            </a:endParaRPr>
          </a:p>
          <a:p>
            <a:endParaRPr lang="pt-BR" sz="2400" dirty="0">
              <a:solidFill>
                <a:srgbClr val="F4F2FC"/>
              </a:solidFill>
              <a:latin typeface="Lexend De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2240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DD0CDD88-B458-9494-D6E4-AAFB32BFF32A}"/>
              </a:ext>
            </a:extLst>
          </p:cNvPr>
          <p:cNvSpPr/>
          <p:nvPr/>
        </p:nvSpPr>
        <p:spPr>
          <a:xfrm rot="1027725">
            <a:off x="8285286" y="4978333"/>
            <a:ext cx="4184504" cy="2688090"/>
          </a:xfrm>
          <a:custGeom>
            <a:avLst/>
            <a:gdLst>
              <a:gd name="connsiteX0" fmla="*/ 1058874 w 4184504"/>
              <a:gd name="connsiteY0" fmla="*/ 1195393 h 2961742"/>
              <a:gd name="connsiteX1" fmla="*/ 1155126 w 4184504"/>
              <a:gd name="connsiteY1" fmla="*/ 329119 h 2961742"/>
              <a:gd name="connsiteX2" fmla="*/ 2197863 w 4184504"/>
              <a:gd name="connsiteY2" fmla="*/ 826425 h 2961742"/>
              <a:gd name="connsiteX3" fmla="*/ 3336853 w 4184504"/>
              <a:gd name="connsiteY3" fmla="*/ 8277 h 2961742"/>
              <a:gd name="connsiteX4" fmla="*/ 4171042 w 4184504"/>
              <a:gd name="connsiteY4" fmla="*/ 1436025 h 2961742"/>
              <a:gd name="connsiteX5" fmla="*/ 2663084 w 4184504"/>
              <a:gd name="connsiteY5" fmla="*/ 1724783 h 2961742"/>
              <a:gd name="connsiteX6" fmla="*/ 2807463 w 4184504"/>
              <a:gd name="connsiteY6" fmla="*/ 2607098 h 2961742"/>
              <a:gd name="connsiteX7" fmla="*/ 1732642 w 4184504"/>
              <a:gd name="connsiteY7" fmla="*/ 2173961 h 2961742"/>
              <a:gd name="connsiteX8" fmla="*/ 786158 w 4184504"/>
              <a:gd name="connsiteY8" fmla="*/ 2960025 h 2961742"/>
              <a:gd name="connsiteX9" fmla="*/ 1010747 w 4184504"/>
              <a:gd name="connsiteY9" fmla="*/ 1917288 h 2961742"/>
              <a:gd name="connsiteX10" fmla="*/ 95 w 4184504"/>
              <a:gd name="connsiteY10" fmla="*/ 1837077 h 2961742"/>
              <a:gd name="connsiteX11" fmla="*/ 1074916 w 4184504"/>
              <a:gd name="connsiteY11" fmla="*/ 1275604 h 2961742"/>
              <a:gd name="connsiteX0" fmla="*/ 1058874 w 4184504"/>
              <a:gd name="connsiteY0" fmla="*/ 1195393 h 2961742"/>
              <a:gd name="connsiteX1" fmla="*/ 1155126 w 4184504"/>
              <a:gd name="connsiteY1" fmla="*/ 329119 h 2961742"/>
              <a:gd name="connsiteX2" fmla="*/ 2197863 w 4184504"/>
              <a:gd name="connsiteY2" fmla="*/ 826425 h 2961742"/>
              <a:gd name="connsiteX3" fmla="*/ 3336853 w 4184504"/>
              <a:gd name="connsiteY3" fmla="*/ 8277 h 2961742"/>
              <a:gd name="connsiteX4" fmla="*/ 4171042 w 4184504"/>
              <a:gd name="connsiteY4" fmla="*/ 1436025 h 2961742"/>
              <a:gd name="connsiteX5" fmla="*/ 2663084 w 4184504"/>
              <a:gd name="connsiteY5" fmla="*/ 1724783 h 2961742"/>
              <a:gd name="connsiteX6" fmla="*/ 2807463 w 4184504"/>
              <a:gd name="connsiteY6" fmla="*/ 2607098 h 2961742"/>
              <a:gd name="connsiteX7" fmla="*/ 1732642 w 4184504"/>
              <a:gd name="connsiteY7" fmla="*/ 2173961 h 2961742"/>
              <a:gd name="connsiteX8" fmla="*/ 786158 w 4184504"/>
              <a:gd name="connsiteY8" fmla="*/ 2960025 h 2961742"/>
              <a:gd name="connsiteX9" fmla="*/ 1010747 w 4184504"/>
              <a:gd name="connsiteY9" fmla="*/ 1917288 h 2961742"/>
              <a:gd name="connsiteX10" fmla="*/ 95 w 4184504"/>
              <a:gd name="connsiteY10" fmla="*/ 1837077 h 2961742"/>
              <a:gd name="connsiteX11" fmla="*/ 1074916 w 4184504"/>
              <a:gd name="connsiteY11" fmla="*/ 1147267 h 2961742"/>
              <a:gd name="connsiteX0" fmla="*/ 1058874 w 4184504"/>
              <a:gd name="connsiteY0" fmla="*/ 1195393 h 2961742"/>
              <a:gd name="connsiteX1" fmla="*/ 1155126 w 4184504"/>
              <a:gd name="connsiteY1" fmla="*/ 329119 h 2961742"/>
              <a:gd name="connsiteX2" fmla="*/ 2197863 w 4184504"/>
              <a:gd name="connsiteY2" fmla="*/ 826425 h 2961742"/>
              <a:gd name="connsiteX3" fmla="*/ 3336853 w 4184504"/>
              <a:gd name="connsiteY3" fmla="*/ 8277 h 2961742"/>
              <a:gd name="connsiteX4" fmla="*/ 4171042 w 4184504"/>
              <a:gd name="connsiteY4" fmla="*/ 1436025 h 2961742"/>
              <a:gd name="connsiteX5" fmla="*/ 2663084 w 4184504"/>
              <a:gd name="connsiteY5" fmla="*/ 1724783 h 2961742"/>
              <a:gd name="connsiteX6" fmla="*/ 2807463 w 4184504"/>
              <a:gd name="connsiteY6" fmla="*/ 2607098 h 2961742"/>
              <a:gd name="connsiteX7" fmla="*/ 1732642 w 4184504"/>
              <a:gd name="connsiteY7" fmla="*/ 2173961 h 2961742"/>
              <a:gd name="connsiteX8" fmla="*/ 786158 w 4184504"/>
              <a:gd name="connsiteY8" fmla="*/ 2960025 h 2961742"/>
              <a:gd name="connsiteX9" fmla="*/ 1010747 w 4184504"/>
              <a:gd name="connsiteY9" fmla="*/ 1917288 h 2961742"/>
              <a:gd name="connsiteX10" fmla="*/ 95 w 4184504"/>
              <a:gd name="connsiteY10" fmla="*/ 1837077 h 2961742"/>
              <a:gd name="connsiteX11" fmla="*/ 1074916 w 4184504"/>
              <a:gd name="connsiteY11" fmla="*/ 1147267 h 2961742"/>
              <a:gd name="connsiteX12" fmla="*/ 1058874 w 4184504"/>
              <a:gd name="connsiteY12" fmla="*/ 1195393 h 296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84504" h="2961742">
                <a:moveTo>
                  <a:pt x="1058874" y="1195393"/>
                </a:moveTo>
                <a:cubicBezTo>
                  <a:pt x="1012084" y="793003"/>
                  <a:pt x="965295" y="390614"/>
                  <a:pt x="1155126" y="329119"/>
                </a:cubicBezTo>
                <a:cubicBezTo>
                  <a:pt x="1344957" y="267624"/>
                  <a:pt x="1834242" y="879899"/>
                  <a:pt x="2197863" y="826425"/>
                </a:cubicBezTo>
                <a:cubicBezTo>
                  <a:pt x="2561484" y="772951"/>
                  <a:pt x="3007990" y="-93323"/>
                  <a:pt x="3336853" y="8277"/>
                </a:cubicBezTo>
                <a:cubicBezTo>
                  <a:pt x="3665716" y="109877"/>
                  <a:pt x="4283337" y="1149941"/>
                  <a:pt x="4171042" y="1436025"/>
                </a:cubicBezTo>
                <a:cubicBezTo>
                  <a:pt x="4058747" y="1722109"/>
                  <a:pt x="2890347" y="1529604"/>
                  <a:pt x="2663084" y="1724783"/>
                </a:cubicBezTo>
                <a:cubicBezTo>
                  <a:pt x="2435821" y="1919962"/>
                  <a:pt x="2962537" y="2532235"/>
                  <a:pt x="2807463" y="2607098"/>
                </a:cubicBezTo>
                <a:cubicBezTo>
                  <a:pt x="2652389" y="2681961"/>
                  <a:pt x="2069526" y="2115140"/>
                  <a:pt x="1732642" y="2173961"/>
                </a:cubicBezTo>
                <a:cubicBezTo>
                  <a:pt x="1395758" y="2232782"/>
                  <a:pt x="906474" y="3002804"/>
                  <a:pt x="786158" y="2960025"/>
                </a:cubicBezTo>
                <a:cubicBezTo>
                  <a:pt x="665842" y="2917246"/>
                  <a:pt x="1141757" y="2104446"/>
                  <a:pt x="1010747" y="1917288"/>
                </a:cubicBezTo>
                <a:cubicBezTo>
                  <a:pt x="879737" y="1730130"/>
                  <a:pt x="-10600" y="1944024"/>
                  <a:pt x="95" y="1837077"/>
                </a:cubicBezTo>
                <a:cubicBezTo>
                  <a:pt x="10790" y="1730130"/>
                  <a:pt x="542853" y="1374530"/>
                  <a:pt x="1074916" y="1147267"/>
                </a:cubicBezTo>
                <a:lnTo>
                  <a:pt x="1058874" y="1195393"/>
                </a:lnTo>
                <a:close/>
              </a:path>
            </a:pathLst>
          </a:custGeom>
          <a:solidFill>
            <a:srgbClr val="CD8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2EDDBE74-A46A-9288-BD8B-379E40EE5E21}"/>
              </a:ext>
            </a:extLst>
          </p:cNvPr>
          <p:cNvSpPr/>
          <p:nvPr/>
        </p:nvSpPr>
        <p:spPr>
          <a:xfrm rot="1336631">
            <a:off x="6531964" y="-338567"/>
            <a:ext cx="3355685" cy="1894952"/>
          </a:xfrm>
          <a:custGeom>
            <a:avLst/>
            <a:gdLst>
              <a:gd name="connsiteX0" fmla="*/ 2209 w 3030666"/>
              <a:gd name="connsiteY0" fmla="*/ 1188785 h 1894952"/>
              <a:gd name="connsiteX1" fmla="*/ 467430 w 3030666"/>
              <a:gd name="connsiteY1" fmla="*/ 65837 h 1894952"/>
              <a:gd name="connsiteX2" fmla="*/ 1349746 w 3030666"/>
              <a:gd name="connsiteY2" fmla="*/ 579185 h 1894952"/>
              <a:gd name="connsiteX3" fmla="*/ 2135809 w 3030666"/>
              <a:gd name="connsiteY3" fmla="*/ 1669 h 1894952"/>
              <a:gd name="connsiteX4" fmla="*/ 3018125 w 3030666"/>
              <a:gd name="connsiteY4" fmla="*/ 803774 h 1894952"/>
              <a:gd name="connsiteX5" fmla="*/ 2568946 w 3030666"/>
              <a:gd name="connsiteY5" fmla="*/ 1509627 h 1894952"/>
              <a:gd name="connsiteX6" fmla="*/ 1397872 w 3030666"/>
              <a:gd name="connsiteY6" fmla="*/ 1124616 h 1894952"/>
              <a:gd name="connsiteX7" fmla="*/ 643893 w 3030666"/>
              <a:gd name="connsiteY7" fmla="*/ 1894637 h 1894952"/>
              <a:gd name="connsiteX8" fmla="*/ 2209 w 3030666"/>
              <a:gd name="connsiteY8" fmla="*/ 1188785 h 189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30666" h="1894952">
                <a:moveTo>
                  <a:pt x="2209" y="1188785"/>
                </a:moveTo>
                <a:cubicBezTo>
                  <a:pt x="-27201" y="883985"/>
                  <a:pt x="242841" y="167437"/>
                  <a:pt x="467430" y="65837"/>
                </a:cubicBezTo>
                <a:cubicBezTo>
                  <a:pt x="692019" y="-35763"/>
                  <a:pt x="1071683" y="589880"/>
                  <a:pt x="1349746" y="579185"/>
                </a:cubicBezTo>
                <a:cubicBezTo>
                  <a:pt x="1627809" y="568490"/>
                  <a:pt x="1857746" y="-35763"/>
                  <a:pt x="2135809" y="1669"/>
                </a:cubicBezTo>
                <a:cubicBezTo>
                  <a:pt x="2413872" y="39101"/>
                  <a:pt x="2945936" y="552448"/>
                  <a:pt x="3018125" y="803774"/>
                </a:cubicBezTo>
                <a:cubicBezTo>
                  <a:pt x="3090314" y="1055100"/>
                  <a:pt x="2838988" y="1456153"/>
                  <a:pt x="2568946" y="1509627"/>
                </a:cubicBezTo>
                <a:cubicBezTo>
                  <a:pt x="2298904" y="1563101"/>
                  <a:pt x="1718714" y="1060448"/>
                  <a:pt x="1397872" y="1124616"/>
                </a:cubicBezTo>
                <a:cubicBezTo>
                  <a:pt x="1077030" y="1188784"/>
                  <a:pt x="873830" y="1881269"/>
                  <a:pt x="643893" y="1894637"/>
                </a:cubicBezTo>
                <a:cubicBezTo>
                  <a:pt x="413956" y="1908006"/>
                  <a:pt x="31619" y="1493585"/>
                  <a:pt x="2209" y="1188785"/>
                </a:cubicBezTo>
                <a:close/>
              </a:path>
            </a:pathLst>
          </a:custGeom>
          <a:solidFill>
            <a:srgbClr val="5B1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E903F2C-9EE3-87EF-F069-CFE1D4F7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FC44632C-3CB8-5F60-8951-AB11D0FD98AA}"/>
              </a:ext>
            </a:extLst>
          </p:cNvPr>
          <p:cNvSpPr/>
          <p:nvPr/>
        </p:nvSpPr>
        <p:spPr>
          <a:xfrm>
            <a:off x="-609369" y="4951284"/>
            <a:ext cx="3787344" cy="3068886"/>
          </a:xfrm>
          <a:custGeom>
            <a:avLst/>
            <a:gdLst>
              <a:gd name="connsiteX0" fmla="*/ 1291302 w 3787344"/>
              <a:gd name="connsiteY0" fmla="*/ 610828 h 3068886"/>
              <a:gd name="connsiteX1" fmla="*/ 1981112 w 3787344"/>
              <a:gd name="connsiteY1" fmla="*/ 1228 h 3068886"/>
              <a:gd name="connsiteX2" fmla="*/ 2991765 w 3787344"/>
              <a:gd name="connsiteY2" fmla="*/ 803333 h 3068886"/>
              <a:gd name="connsiteX3" fmla="*/ 3023849 w 3787344"/>
              <a:gd name="connsiteY3" fmla="*/ 1300638 h 3068886"/>
              <a:gd name="connsiteX4" fmla="*/ 3617407 w 3787344"/>
              <a:gd name="connsiteY4" fmla="*/ 1236470 h 3068886"/>
              <a:gd name="connsiteX5" fmla="*/ 3697617 w 3787344"/>
              <a:gd name="connsiteY5" fmla="*/ 2022533 h 3068886"/>
              <a:gd name="connsiteX6" fmla="*/ 2462375 w 3787344"/>
              <a:gd name="connsiteY6" fmla="*/ 2455670 h 3068886"/>
              <a:gd name="connsiteX7" fmla="*/ 1868817 w 3787344"/>
              <a:gd name="connsiteY7" fmla="*/ 3065270 h 3068886"/>
              <a:gd name="connsiteX8" fmla="*/ 1002544 w 3787344"/>
              <a:gd name="connsiteY8" fmla="*/ 2664217 h 3068886"/>
              <a:gd name="connsiteX9" fmla="*/ 1243175 w 3787344"/>
              <a:gd name="connsiteY9" fmla="*/ 1781902 h 3068886"/>
              <a:gd name="connsiteX10" fmla="*/ 120228 w 3787344"/>
              <a:gd name="connsiteY10" fmla="*/ 1525228 h 3068886"/>
              <a:gd name="connsiteX11" fmla="*/ 120228 w 3787344"/>
              <a:gd name="connsiteY11" fmla="*/ 739165 h 3068886"/>
              <a:gd name="connsiteX12" fmla="*/ 906291 w 3787344"/>
              <a:gd name="connsiteY12" fmla="*/ 209775 h 3068886"/>
              <a:gd name="connsiteX13" fmla="*/ 1291302 w 3787344"/>
              <a:gd name="connsiteY13" fmla="*/ 610828 h 30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87344" h="3068886">
                <a:moveTo>
                  <a:pt x="1291302" y="610828"/>
                </a:moveTo>
                <a:cubicBezTo>
                  <a:pt x="1470439" y="576070"/>
                  <a:pt x="1697702" y="-30856"/>
                  <a:pt x="1981112" y="1228"/>
                </a:cubicBezTo>
                <a:cubicBezTo>
                  <a:pt x="2264522" y="33312"/>
                  <a:pt x="2817976" y="586765"/>
                  <a:pt x="2991765" y="803333"/>
                </a:cubicBezTo>
                <a:cubicBezTo>
                  <a:pt x="3165555" y="1019901"/>
                  <a:pt x="2919575" y="1228449"/>
                  <a:pt x="3023849" y="1300638"/>
                </a:cubicBezTo>
                <a:cubicBezTo>
                  <a:pt x="3128123" y="1372827"/>
                  <a:pt x="3505112" y="1116154"/>
                  <a:pt x="3617407" y="1236470"/>
                </a:cubicBezTo>
                <a:cubicBezTo>
                  <a:pt x="3729702" y="1356786"/>
                  <a:pt x="3890122" y="1819333"/>
                  <a:pt x="3697617" y="2022533"/>
                </a:cubicBezTo>
                <a:cubicBezTo>
                  <a:pt x="3505112" y="2225733"/>
                  <a:pt x="2767175" y="2281881"/>
                  <a:pt x="2462375" y="2455670"/>
                </a:cubicBezTo>
                <a:cubicBezTo>
                  <a:pt x="2157575" y="2629459"/>
                  <a:pt x="2112122" y="3030512"/>
                  <a:pt x="1868817" y="3065270"/>
                </a:cubicBezTo>
                <a:cubicBezTo>
                  <a:pt x="1625512" y="3100028"/>
                  <a:pt x="1106818" y="2878112"/>
                  <a:pt x="1002544" y="2664217"/>
                </a:cubicBezTo>
                <a:cubicBezTo>
                  <a:pt x="898270" y="2450322"/>
                  <a:pt x="1390228" y="1971734"/>
                  <a:pt x="1243175" y="1781902"/>
                </a:cubicBezTo>
                <a:cubicBezTo>
                  <a:pt x="1096122" y="1592071"/>
                  <a:pt x="307386" y="1699017"/>
                  <a:pt x="120228" y="1525228"/>
                </a:cubicBezTo>
                <a:cubicBezTo>
                  <a:pt x="-66930" y="1351439"/>
                  <a:pt x="-10783" y="958407"/>
                  <a:pt x="120228" y="739165"/>
                </a:cubicBezTo>
                <a:cubicBezTo>
                  <a:pt x="251238" y="519923"/>
                  <a:pt x="711112" y="228491"/>
                  <a:pt x="906291" y="209775"/>
                </a:cubicBezTo>
                <a:cubicBezTo>
                  <a:pt x="1101470" y="191059"/>
                  <a:pt x="1112165" y="645586"/>
                  <a:pt x="1291302" y="610828"/>
                </a:cubicBezTo>
                <a:close/>
              </a:path>
            </a:pathLst>
          </a:custGeom>
          <a:solidFill>
            <a:srgbClr val="29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FB7C819-F268-64FE-94D4-366C39DDDE60}"/>
              </a:ext>
            </a:extLst>
          </p:cNvPr>
          <p:cNvSpPr txBox="1"/>
          <p:nvPr/>
        </p:nvSpPr>
        <p:spPr>
          <a:xfrm>
            <a:off x="372958" y="232582"/>
            <a:ext cx="110477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00142C"/>
                </a:solidFill>
                <a:latin typeface="LEMON MILK" panose="00000500000000000000" pitchFamily="50" charset="0"/>
              </a:rPr>
              <a:t>Racismo documentado nas mídias, números e atualidade</a:t>
            </a:r>
            <a:endParaRPr lang="en-US" sz="4000" dirty="0">
              <a:solidFill>
                <a:srgbClr val="00142C"/>
              </a:solidFill>
              <a:latin typeface="LEMON MILK" panose="00000500000000000000" pitchFamily="50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8F63B87-34CB-02E8-DC7C-9264DFDF0E67}"/>
              </a:ext>
            </a:extLst>
          </p:cNvPr>
          <p:cNvSpPr txBox="1"/>
          <p:nvPr/>
        </p:nvSpPr>
        <p:spPr>
          <a:xfrm>
            <a:off x="196213" y="1556021"/>
            <a:ext cx="10866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i="0" u="none" strike="noStrike" dirty="0">
                <a:effectLst/>
                <a:latin typeface="Lexend Deca SemiBold" pitchFamily="2" charset="0"/>
              </a:rPr>
              <a:t>Percepção das pessoas negras </a:t>
            </a:r>
            <a:endParaRPr lang="pt-BR" sz="2800" b="0" i="0" u="none" strike="noStrike" dirty="0">
              <a:effectLst/>
              <a:latin typeface="Lexend Deca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6E5F789-BA34-4201-6996-405382775C1C}"/>
              </a:ext>
            </a:extLst>
          </p:cNvPr>
          <p:cNvSpPr txBox="1"/>
          <p:nvPr/>
        </p:nvSpPr>
        <p:spPr>
          <a:xfrm>
            <a:off x="4270299" y="2281948"/>
            <a:ext cx="769653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2800" i="0" u="none" strike="noStrike" dirty="0" err="1">
                <a:effectLst/>
                <a:latin typeface="Lexend Deca" pitchFamily="2" charset="0"/>
              </a:rPr>
              <a:t>Mamie</a:t>
            </a:r>
            <a:r>
              <a:rPr lang="pt-BR" sz="2800" i="0" u="none" strike="noStrike" dirty="0">
                <a:effectLst/>
                <a:latin typeface="Lexend Deca" pitchFamily="2" charset="0"/>
              </a:rPr>
              <a:t> </a:t>
            </a:r>
            <a:r>
              <a:rPr lang="pt-BR" sz="2800" i="0" u="none" strike="noStrike" dirty="0" err="1">
                <a:effectLst/>
                <a:latin typeface="Lexend Deca" pitchFamily="2" charset="0"/>
              </a:rPr>
              <a:t>Phipps</a:t>
            </a:r>
            <a:r>
              <a:rPr lang="pt-BR" sz="2800" i="0" u="none" strike="noStrike" dirty="0">
                <a:effectLst/>
                <a:latin typeface="Lexend Deca" pitchFamily="2" charset="0"/>
              </a:rPr>
              <a:t> Clark foi uma psicóloga negra e ativista dos Direitos Civis, nasceu em 1917, durante a segregação racial, ela criou O teste da boneca (1946) para acessar os efeitos da segregação racial no psicológico de crianças negras. Cerca de 63% escolheram a boneca branca como boa e bonita e a preta como má e feia.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8A9FAE-E18D-F648-346F-8D582E921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58" y="2706908"/>
            <a:ext cx="4026213" cy="268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477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2EDDBE74-A46A-9288-BD8B-379E40EE5E21}"/>
              </a:ext>
            </a:extLst>
          </p:cNvPr>
          <p:cNvSpPr/>
          <p:nvPr/>
        </p:nvSpPr>
        <p:spPr>
          <a:xfrm rot="1336631">
            <a:off x="-1242327" y="-2690365"/>
            <a:ext cx="15236172" cy="12658599"/>
          </a:xfrm>
          <a:custGeom>
            <a:avLst/>
            <a:gdLst>
              <a:gd name="connsiteX0" fmla="*/ 2209 w 3030666"/>
              <a:gd name="connsiteY0" fmla="*/ 1188785 h 1894952"/>
              <a:gd name="connsiteX1" fmla="*/ 467430 w 3030666"/>
              <a:gd name="connsiteY1" fmla="*/ 65837 h 1894952"/>
              <a:gd name="connsiteX2" fmla="*/ 1349746 w 3030666"/>
              <a:gd name="connsiteY2" fmla="*/ 579185 h 1894952"/>
              <a:gd name="connsiteX3" fmla="*/ 2135809 w 3030666"/>
              <a:gd name="connsiteY3" fmla="*/ 1669 h 1894952"/>
              <a:gd name="connsiteX4" fmla="*/ 3018125 w 3030666"/>
              <a:gd name="connsiteY4" fmla="*/ 803774 h 1894952"/>
              <a:gd name="connsiteX5" fmla="*/ 2568946 w 3030666"/>
              <a:gd name="connsiteY5" fmla="*/ 1509627 h 1894952"/>
              <a:gd name="connsiteX6" fmla="*/ 1397872 w 3030666"/>
              <a:gd name="connsiteY6" fmla="*/ 1124616 h 1894952"/>
              <a:gd name="connsiteX7" fmla="*/ 643893 w 3030666"/>
              <a:gd name="connsiteY7" fmla="*/ 1894637 h 1894952"/>
              <a:gd name="connsiteX8" fmla="*/ 2209 w 3030666"/>
              <a:gd name="connsiteY8" fmla="*/ 1188785 h 1894952"/>
              <a:gd name="connsiteX0" fmla="*/ 2355 w 3030812"/>
              <a:gd name="connsiteY0" fmla="*/ 1281174 h 1987341"/>
              <a:gd name="connsiteX1" fmla="*/ 467576 w 3030812"/>
              <a:gd name="connsiteY1" fmla="*/ 158226 h 1987341"/>
              <a:gd name="connsiteX2" fmla="*/ 1463244 w 3030812"/>
              <a:gd name="connsiteY2" fmla="*/ 23148 h 1987341"/>
              <a:gd name="connsiteX3" fmla="*/ 2135955 w 3030812"/>
              <a:gd name="connsiteY3" fmla="*/ 94058 h 1987341"/>
              <a:gd name="connsiteX4" fmla="*/ 3018271 w 3030812"/>
              <a:gd name="connsiteY4" fmla="*/ 896163 h 1987341"/>
              <a:gd name="connsiteX5" fmla="*/ 2569092 w 3030812"/>
              <a:gd name="connsiteY5" fmla="*/ 1602016 h 1987341"/>
              <a:gd name="connsiteX6" fmla="*/ 1398018 w 3030812"/>
              <a:gd name="connsiteY6" fmla="*/ 1217005 h 1987341"/>
              <a:gd name="connsiteX7" fmla="*/ 644039 w 3030812"/>
              <a:gd name="connsiteY7" fmla="*/ 1987026 h 1987341"/>
              <a:gd name="connsiteX8" fmla="*/ 2355 w 3030812"/>
              <a:gd name="connsiteY8" fmla="*/ 1281174 h 1987341"/>
              <a:gd name="connsiteX0" fmla="*/ 2355 w 5080924"/>
              <a:gd name="connsiteY0" fmla="*/ 2851554 h 3557721"/>
              <a:gd name="connsiteX1" fmla="*/ 467576 w 5080924"/>
              <a:gd name="connsiteY1" fmla="*/ 1728606 h 3557721"/>
              <a:gd name="connsiteX2" fmla="*/ 1463244 w 5080924"/>
              <a:gd name="connsiteY2" fmla="*/ 1593528 h 3557721"/>
              <a:gd name="connsiteX3" fmla="*/ 5056539 w 5080924"/>
              <a:gd name="connsiteY3" fmla="*/ 10280 h 3557721"/>
              <a:gd name="connsiteX4" fmla="*/ 3018271 w 5080924"/>
              <a:gd name="connsiteY4" fmla="*/ 2466543 h 3557721"/>
              <a:gd name="connsiteX5" fmla="*/ 2569092 w 5080924"/>
              <a:gd name="connsiteY5" fmla="*/ 3172396 h 3557721"/>
              <a:gd name="connsiteX6" fmla="*/ 1398018 w 5080924"/>
              <a:gd name="connsiteY6" fmla="*/ 2787385 h 3557721"/>
              <a:gd name="connsiteX7" fmla="*/ 644039 w 5080924"/>
              <a:gd name="connsiteY7" fmla="*/ 3557406 h 3557721"/>
              <a:gd name="connsiteX8" fmla="*/ 2355 w 5080924"/>
              <a:gd name="connsiteY8" fmla="*/ 2851554 h 3557721"/>
              <a:gd name="connsiteX0" fmla="*/ 2355 w 7908609"/>
              <a:gd name="connsiteY0" fmla="*/ 3071476 h 7520061"/>
              <a:gd name="connsiteX1" fmla="*/ 467576 w 7908609"/>
              <a:gd name="connsiteY1" fmla="*/ 1948528 h 7520061"/>
              <a:gd name="connsiteX2" fmla="*/ 1463244 w 7908609"/>
              <a:gd name="connsiteY2" fmla="*/ 1813450 h 7520061"/>
              <a:gd name="connsiteX3" fmla="*/ 5056539 w 7908609"/>
              <a:gd name="connsiteY3" fmla="*/ 230202 h 7520061"/>
              <a:gd name="connsiteX4" fmla="*/ 7856205 w 7908609"/>
              <a:gd name="connsiteY4" fmla="*/ 7470831 h 7520061"/>
              <a:gd name="connsiteX5" fmla="*/ 2569092 w 7908609"/>
              <a:gd name="connsiteY5" fmla="*/ 3392318 h 7520061"/>
              <a:gd name="connsiteX6" fmla="*/ 1398018 w 7908609"/>
              <a:gd name="connsiteY6" fmla="*/ 3007307 h 7520061"/>
              <a:gd name="connsiteX7" fmla="*/ 644039 w 7908609"/>
              <a:gd name="connsiteY7" fmla="*/ 3777328 h 7520061"/>
              <a:gd name="connsiteX8" fmla="*/ 2355 w 7908609"/>
              <a:gd name="connsiteY8" fmla="*/ 3071476 h 7520061"/>
              <a:gd name="connsiteX0" fmla="*/ 2355 w 7907457"/>
              <a:gd name="connsiteY0" fmla="*/ 3071476 h 9243676"/>
              <a:gd name="connsiteX1" fmla="*/ 467576 w 7907457"/>
              <a:gd name="connsiteY1" fmla="*/ 1948528 h 9243676"/>
              <a:gd name="connsiteX2" fmla="*/ 1463244 w 7907457"/>
              <a:gd name="connsiteY2" fmla="*/ 1813450 h 9243676"/>
              <a:gd name="connsiteX3" fmla="*/ 5056539 w 7907457"/>
              <a:gd name="connsiteY3" fmla="*/ 230202 h 9243676"/>
              <a:gd name="connsiteX4" fmla="*/ 7856205 w 7907457"/>
              <a:gd name="connsiteY4" fmla="*/ 7470831 h 9243676"/>
              <a:gd name="connsiteX5" fmla="*/ 2601239 w 7907457"/>
              <a:gd name="connsiteY5" fmla="*/ 8956696 h 9243676"/>
              <a:gd name="connsiteX6" fmla="*/ 1398018 w 7907457"/>
              <a:gd name="connsiteY6" fmla="*/ 3007307 h 9243676"/>
              <a:gd name="connsiteX7" fmla="*/ 644039 w 7907457"/>
              <a:gd name="connsiteY7" fmla="*/ 3777328 h 9243676"/>
              <a:gd name="connsiteX8" fmla="*/ 2355 w 7907457"/>
              <a:gd name="connsiteY8" fmla="*/ 3071476 h 9243676"/>
              <a:gd name="connsiteX0" fmla="*/ 2355 w 7907457"/>
              <a:gd name="connsiteY0" fmla="*/ 3071476 h 10702299"/>
              <a:gd name="connsiteX1" fmla="*/ 467576 w 7907457"/>
              <a:gd name="connsiteY1" fmla="*/ 1948528 h 10702299"/>
              <a:gd name="connsiteX2" fmla="*/ 1463244 w 7907457"/>
              <a:gd name="connsiteY2" fmla="*/ 1813450 h 10702299"/>
              <a:gd name="connsiteX3" fmla="*/ 5056539 w 7907457"/>
              <a:gd name="connsiteY3" fmla="*/ 230202 h 10702299"/>
              <a:gd name="connsiteX4" fmla="*/ 7856205 w 7907457"/>
              <a:gd name="connsiteY4" fmla="*/ 7470831 h 10702299"/>
              <a:gd name="connsiteX5" fmla="*/ 2601239 w 7907457"/>
              <a:gd name="connsiteY5" fmla="*/ 8956696 h 10702299"/>
              <a:gd name="connsiteX6" fmla="*/ 228853 w 7907457"/>
              <a:gd name="connsiteY6" fmla="*/ 10701764 h 10702299"/>
              <a:gd name="connsiteX7" fmla="*/ 644039 w 7907457"/>
              <a:gd name="connsiteY7" fmla="*/ 3777328 h 10702299"/>
              <a:gd name="connsiteX8" fmla="*/ 2355 w 7907457"/>
              <a:gd name="connsiteY8" fmla="*/ 3071476 h 10702299"/>
              <a:gd name="connsiteX0" fmla="*/ 2355 w 7900323"/>
              <a:gd name="connsiteY0" fmla="*/ 3071476 h 10702299"/>
              <a:gd name="connsiteX1" fmla="*/ 467576 w 7900323"/>
              <a:gd name="connsiteY1" fmla="*/ 1948528 h 10702299"/>
              <a:gd name="connsiteX2" fmla="*/ 1463244 w 7900323"/>
              <a:gd name="connsiteY2" fmla="*/ 1813450 h 10702299"/>
              <a:gd name="connsiteX3" fmla="*/ 5056539 w 7900323"/>
              <a:gd name="connsiteY3" fmla="*/ 230202 h 10702299"/>
              <a:gd name="connsiteX4" fmla="*/ 7856205 w 7900323"/>
              <a:gd name="connsiteY4" fmla="*/ 7470831 h 10702299"/>
              <a:gd name="connsiteX5" fmla="*/ 2806302 w 7900323"/>
              <a:gd name="connsiteY5" fmla="*/ 9460690 h 10702299"/>
              <a:gd name="connsiteX6" fmla="*/ 228853 w 7900323"/>
              <a:gd name="connsiteY6" fmla="*/ 10701764 h 10702299"/>
              <a:gd name="connsiteX7" fmla="*/ 644039 w 7900323"/>
              <a:gd name="connsiteY7" fmla="*/ 3777328 h 10702299"/>
              <a:gd name="connsiteX8" fmla="*/ 2355 w 7900323"/>
              <a:gd name="connsiteY8" fmla="*/ 3071476 h 10702299"/>
              <a:gd name="connsiteX0" fmla="*/ 5102472 w 13000440"/>
              <a:gd name="connsiteY0" fmla="*/ 3071476 h 10703438"/>
              <a:gd name="connsiteX1" fmla="*/ 5567693 w 13000440"/>
              <a:gd name="connsiteY1" fmla="*/ 1948528 h 10703438"/>
              <a:gd name="connsiteX2" fmla="*/ 6563361 w 13000440"/>
              <a:gd name="connsiteY2" fmla="*/ 1813450 h 10703438"/>
              <a:gd name="connsiteX3" fmla="*/ 10156656 w 13000440"/>
              <a:gd name="connsiteY3" fmla="*/ 230202 h 10703438"/>
              <a:gd name="connsiteX4" fmla="*/ 12956322 w 13000440"/>
              <a:gd name="connsiteY4" fmla="*/ 7470831 h 10703438"/>
              <a:gd name="connsiteX5" fmla="*/ 7906419 w 13000440"/>
              <a:gd name="connsiteY5" fmla="*/ 9460690 h 10703438"/>
              <a:gd name="connsiteX6" fmla="*/ 5328970 w 13000440"/>
              <a:gd name="connsiteY6" fmla="*/ 10701764 h 10703438"/>
              <a:gd name="connsiteX7" fmla="*/ 252 w 13000440"/>
              <a:gd name="connsiteY7" fmla="*/ 7700295 h 10703438"/>
              <a:gd name="connsiteX8" fmla="*/ 5102472 w 13000440"/>
              <a:gd name="connsiteY8" fmla="*/ 3071476 h 10703438"/>
              <a:gd name="connsiteX0" fmla="*/ 5167678 w 13065646"/>
              <a:gd name="connsiteY0" fmla="*/ 3071476 h 12227997"/>
              <a:gd name="connsiteX1" fmla="*/ 5632899 w 13065646"/>
              <a:gd name="connsiteY1" fmla="*/ 1948528 h 12227997"/>
              <a:gd name="connsiteX2" fmla="*/ 6628567 w 13065646"/>
              <a:gd name="connsiteY2" fmla="*/ 1813450 h 12227997"/>
              <a:gd name="connsiteX3" fmla="*/ 10221862 w 13065646"/>
              <a:gd name="connsiteY3" fmla="*/ 230202 h 12227997"/>
              <a:gd name="connsiteX4" fmla="*/ 13021528 w 13065646"/>
              <a:gd name="connsiteY4" fmla="*/ 7470831 h 12227997"/>
              <a:gd name="connsiteX5" fmla="*/ 7971625 w 13065646"/>
              <a:gd name="connsiteY5" fmla="*/ 9460690 h 12227997"/>
              <a:gd name="connsiteX6" fmla="*/ 2258562 w 13065646"/>
              <a:gd name="connsiteY6" fmla="*/ 12227006 h 12227997"/>
              <a:gd name="connsiteX7" fmla="*/ 65458 w 13065646"/>
              <a:gd name="connsiteY7" fmla="*/ 7700295 h 12227997"/>
              <a:gd name="connsiteX8" fmla="*/ 5167678 w 13065646"/>
              <a:gd name="connsiteY8" fmla="*/ 3071476 h 12227997"/>
              <a:gd name="connsiteX0" fmla="*/ 5160506 w 13058474"/>
              <a:gd name="connsiteY0" fmla="*/ 3071476 h 12227006"/>
              <a:gd name="connsiteX1" fmla="*/ 5625727 w 13058474"/>
              <a:gd name="connsiteY1" fmla="*/ 1948528 h 12227006"/>
              <a:gd name="connsiteX2" fmla="*/ 6621395 w 13058474"/>
              <a:gd name="connsiteY2" fmla="*/ 1813450 h 12227006"/>
              <a:gd name="connsiteX3" fmla="*/ 10214690 w 13058474"/>
              <a:gd name="connsiteY3" fmla="*/ 230202 h 12227006"/>
              <a:gd name="connsiteX4" fmla="*/ 13014356 w 13058474"/>
              <a:gd name="connsiteY4" fmla="*/ 7470831 h 12227006"/>
              <a:gd name="connsiteX5" fmla="*/ 7964453 w 13058474"/>
              <a:gd name="connsiteY5" fmla="*/ 9460690 h 12227006"/>
              <a:gd name="connsiteX6" fmla="*/ 2251390 w 13058474"/>
              <a:gd name="connsiteY6" fmla="*/ 12227006 h 12227006"/>
              <a:gd name="connsiteX7" fmla="*/ 58286 w 13058474"/>
              <a:gd name="connsiteY7" fmla="*/ 7700295 h 12227006"/>
              <a:gd name="connsiteX8" fmla="*/ 5160506 w 13058474"/>
              <a:gd name="connsiteY8" fmla="*/ 3071476 h 12227006"/>
              <a:gd name="connsiteX0" fmla="*/ 410602 w 13786270"/>
              <a:gd name="connsiteY0" fmla="*/ 5000316 h 12227006"/>
              <a:gd name="connsiteX1" fmla="*/ 6353523 w 13786270"/>
              <a:gd name="connsiteY1" fmla="*/ 1948528 h 12227006"/>
              <a:gd name="connsiteX2" fmla="*/ 7349191 w 13786270"/>
              <a:gd name="connsiteY2" fmla="*/ 1813450 h 12227006"/>
              <a:gd name="connsiteX3" fmla="*/ 10942486 w 13786270"/>
              <a:gd name="connsiteY3" fmla="*/ 230202 h 12227006"/>
              <a:gd name="connsiteX4" fmla="*/ 13742152 w 13786270"/>
              <a:gd name="connsiteY4" fmla="*/ 7470831 h 12227006"/>
              <a:gd name="connsiteX5" fmla="*/ 8692249 w 13786270"/>
              <a:gd name="connsiteY5" fmla="*/ 9460690 h 12227006"/>
              <a:gd name="connsiteX6" fmla="*/ 2979186 w 13786270"/>
              <a:gd name="connsiteY6" fmla="*/ 12227006 h 12227006"/>
              <a:gd name="connsiteX7" fmla="*/ 786082 w 13786270"/>
              <a:gd name="connsiteY7" fmla="*/ 7700295 h 12227006"/>
              <a:gd name="connsiteX8" fmla="*/ 410602 w 13786270"/>
              <a:gd name="connsiteY8" fmla="*/ 5000316 h 12227006"/>
              <a:gd name="connsiteX0" fmla="*/ 384786 w 13760454"/>
              <a:gd name="connsiteY0" fmla="*/ 5000316 h 12658599"/>
              <a:gd name="connsiteX1" fmla="*/ 6327707 w 13760454"/>
              <a:gd name="connsiteY1" fmla="*/ 1948528 h 12658599"/>
              <a:gd name="connsiteX2" fmla="*/ 7323375 w 13760454"/>
              <a:gd name="connsiteY2" fmla="*/ 1813450 h 12658599"/>
              <a:gd name="connsiteX3" fmla="*/ 10916670 w 13760454"/>
              <a:gd name="connsiteY3" fmla="*/ 230202 h 12658599"/>
              <a:gd name="connsiteX4" fmla="*/ 13716336 w 13760454"/>
              <a:gd name="connsiteY4" fmla="*/ 7470831 h 12658599"/>
              <a:gd name="connsiteX5" fmla="*/ 8666433 w 13760454"/>
              <a:gd name="connsiteY5" fmla="*/ 9460690 h 12658599"/>
              <a:gd name="connsiteX6" fmla="*/ 2183422 w 13760454"/>
              <a:gd name="connsiteY6" fmla="*/ 12658599 h 12658599"/>
              <a:gd name="connsiteX7" fmla="*/ 760266 w 13760454"/>
              <a:gd name="connsiteY7" fmla="*/ 7700295 h 12658599"/>
              <a:gd name="connsiteX8" fmla="*/ 384786 w 13760454"/>
              <a:gd name="connsiteY8" fmla="*/ 5000316 h 12658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60454" h="12658599">
                <a:moveTo>
                  <a:pt x="384786" y="5000316"/>
                </a:moveTo>
                <a:cubicBezTo>
                  <a:pt x="1312693" y="4041688"/>
                  <a:pt x="5171276" y="2479672"/>
                  <a:pt x="6327707" y="1948528"/>
                </a:cubicBezTo>
                <a:cubicBezTo>
                  <a:pt x="7484138" y="1417384"/>
                  <a:pt x="6558548" y="2099838"/>
                  <a:pt x="7323375" y="1813450"/>
                </a:cubicBezTo>
                <a:cubicBezTo>
                  <a:pt x="8088202" y="1527062"/>
                  <a:pt x="9851176" y="-712695"/>
                  <a:pt x="10916670" y="230202"/>
                </a:cubicBezTo>
                <a:cubicBezTo>
                  <a:pt x="11982164" y="1173099"/>
                  <a:pt x="14091375" y="5932416"/>
                  <a:pt x="13716336" y="7470831"/>
                </a:cubicBezTo>
                <a:cubicBezTo>
                  <a:pt x="13341297" y="9009246"/>
                  <a:pt x="10588585" y="8596062"/>
                  <a:pt x="8666433" y="9460690"/>
                </a:cubicBezTo>
                <a:cubicBezTo>
                  <a:pt x="6744281" y="10325318"/>
                  <a:pt x="2504264" y="12594431"/>
                  <a:pt x="2183422" y="12658599"/>
                </a:cubicBezTo>
                <a:cubicBezTo>
                  <a:pt x="2205544" y="12443680"/>
                  <a:pt x="1060039" y="8976675"/>
                  <a:pt x="760266" y="7700295"/>
                </a:cubicBezTo>
                <a:cubicBezTo>
                  <a:pt x="460493" y="6423915"/>
                  <a:pt x="-543121" y="5958944"/>
                  <a:pt x="384786" y="5000316"/>
                </a:cubicBezTo>
                <a:close/>
              </a:path>
            </a:pathLst>
          </a:custGeom>
          <a:solidFill>
            <a:srgbClr val="5B1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B8FDD308-7F8C-D0A5-7B28-53496C7F1EE3}"/>
              </a:ext>
            </a:extLst>
          </p:cNvPr>
          <p:cNvSpPr/>
          <p:nvPr/>
        </p:nvSpPr>
        <p:spPr>
          <a:xfrm>
            <a:off x="-609369" y="4951284"/>
            <a:ext cx="3787344" cy="3068886"/>
          </a:xfrm>
          <a:custGeom>
            <a:avLst/>
            <a:gdLst>
              <a:gd name="connsiteX0" fmla="*/ 1291302 w 3787344"/>
              <a:gd name="connsiteY0" fmla="*/ 610828 h 3068886"/>
              <a:gd name="connsiteX1" fmla="*/ 1981112 w 3787344"/>
              <a:gd name="connsiteY1" fmla="*/ 1228 h 3068886"/>
              <a:gd name="connsiteX2" fmla="*/ 2991765 w 3787344"/>
              <a:gd name="connsiteY2" fmla="*/ 803333 h 3068886"/>
              <a:gd name="connsiteX3" fmla="*/ 3023849 w 3787344"/>
              <a:gd name="connsiteY3" fmla="*/ 1300638 h 3068886"/>
              <a:gd name="connsiteX4" fmla="*/ 3617407 w 3787344"/>
              <a:gd name="connsiteY4" fmla="*/ 1236470 h 3068886"/>
              <a:gd name="connsiteX5" fmla="*/ 3697617 w 3787344"/>
              <a:gd name="connsiteY5" fmla="*/ 2022533 h 3068886"/>
              <a:gd name="connsiteX6" fmla="*/ 2462375 w 3787344"/>
              <a:gd name="connsiteY6" fmla="*/ 2455670 h 3068886"/>
              <a:gd name="connsiteX7" fmla="*/ 1868817 w 3787344"/>
              <a:gd name="connsiteY7" fmla="*/ 3065270 h 3068886"/>
              <a:gd name="connsiteX8" fmla="*/ 1002544 w 3787344"/>
              <a:gd name="connsiteY8" fmla="*/ 2664217 h 3068886"/>
              <a:gd name="connsiteX9" fmla="*/ 1243175 w 3787344"/>
              <a:gd name="connsiteY9" fmla="*/ 1781902 h 3068886"/>
              <a:gd name="connsiteX10" fmla="*/ 120228 w 3787344"/>
              <a:gd name="connsiteY10" fmla="*/ 1525228 h 3068886"/>
              <a:gd name="connsiteX11" fmla="*/ 120228 w 3787344"/>
              <a:gd name="connsiteY11" fmla="*/ 739165 h 3068886"/>
              <a:gd name="connsiteX12" fmla="*/ 906291 w 3787344"/>
              <a:gd name="connsiteY12" fmla="*/ 209775 h 3068886"/>
              <a:gd name="connsiteX13" fmla="*/ 1291302 w 3787344"/>
              <a:gd name="connsiteY13" fmla="*/ 610828 h 30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87344" h="3068886">
                <a:moveTo>
                  <a:pt x="1291302" y="610828"/>
                </a:moveTo>
                <a:cubicBezTo>
                  <a:pt x="1470439" y="576070"/>
                  <a:pt x="1697702" y="-30856"/>
                  <a:pt x="1981112" y="1228"/>
                </a:cubicBezTo>
                <a:cubicBezTo>
                  <a:pt x="2264522" y="33312"/>
                  <a:pt x="2817976" y="586765"/>
                  <a:pt x="2991765" y="803333"/>
                </a:cubicBezTo>
                <a:cubicBezTo>
                  <a:pt x="3165555" y="1019901"/>
                  <a:pt x="2919575" y="1228449"/>
                  <a:pt x="3023849" y="1300638"/>
                </a:cubicBezTo>
                <a:cubicBezTo>
                  <a:pt x="3128123" y="1372827"/>
                  <a:pt x="3505112" y="1116154"/>
                  <a:pt x="3617407" y="1236470"/>
                </a:cubicBezTo>
                <a:cubicBezTo>
                  <a:pt x="3729702" y="1356786"/>
                  <a:pt x="3890122" y="1819333"/>
                  <a:pt x="3697617" y="2022533"/>
                </a:cubicBezTo>
                <a:cubicBezTo>
                  <a:pt x="3505112" y="2225733"/>
                  <a:pt x="2767175" y="2281881"/>
                  <a:pt x="2462375" y="2455670"/>
                </a:cubicBezTo>
                <a:cubicBezTo>
                  <a:pt x="2157575" y="2629459"/>
                  <a:pt x="2112122" y="3030512"/>
                  <a:pt x="1868817" y="3065270"/>
                </a:cubicBezTo>
                <a:cubicBezTo>
                  <a:pt x="1625512" y="3100028"/>
                  <a:pt x="1106818" y="2878112"/>
                  <a:pt x="1002544" y="2664217"/>
                </a:cubicBezTo>
                <a:cubicBezTo>
                  <a:pt x="898270" y="2450322"/>
                  <a:pt x="1390228" y="1971734"/>
                  <a:pt x="1243175" y="1781902"/>
                </a:cubicBezTo>
                <a:cubicBezTo>
                  <a:pt x="1096122" y="1592071"/>
                  <a:pt x="307386" y="1699017"/>
                  <a:pt x="120228" y="1525228"/>
                </a:cubicBezTo>
                <a:cubicBezTo>
                  <a:pt x="-66930" y="1351439"/>
                  <a:pt x="-10783" y="958407"/>
                  <a:pt x="120228" y="739165"/>
                </a:cubicBezTo>
                <a:cubicBezTo>
                  <a:pt x="251238" y="519923"/>
                  <a:pt x="711112" y="228491"/>
                  <a:pt x="906291" y="209775"/>
                </a:cubicBezTo>
                <a:cubicBezTo>
                  <a:pt x="1101470" y="191059"/>
                  <a:pt x="1112165" y="645586"/>
                  <a:pt x="1291302" y="610828"/>
                </a:cubicBezTo>
                <a:close/>
              </a:path>
            </a:pathLst>
          </a:custGeom>
          <a:solidFill>
            <a:srgbClr val="006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E903F2C-9EE3-87EF-F069-CFE1D4F7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4B1EBFF8-4EF9-F368-C0DB-F38760542BAD}"/>
              </a:ext>
            </a:extLst>
          </p:cNvPr>
          <p:cNvSpPr/>
          <p:nvPr/>
        </p:nvSpPr>
        <p:spPr>
          <a:xfrm>
            <a:off x="1288862" y="278178"/>
            <a:ext cx="1647261" cy="1332690"/>
          </a:xfrm>
          <a:custGeom>
            <a:avLst/>
            <a:gdLst>
              <a:gd name="connsiteX0" fmla="*/ 42633 w 1647261"/>
              <a:gd name="connsiteY0" fmla="*/ 764559 h 1332690"/>
              <a:gd name="connsiteX1" fmla="*/ 90759 w 1647261"/>
              <a:gd name="connsiteY1" fmla="*/ 10580 h 1332690"/>
              <a:gd name="connsiteX2" fmla="*/ 957033 w 1647261"/>
              <a:gd name="connsiteY2" fmla="*/ 331422 h 1332690"/>
              <a:gd name="connsiteX3" fmla="*/ 1646843 w 1647261"/>
              <a:gd name="connsiteY3" fmla="*/ 459759 h 1332690"/>
              <a:gd name="connsiteX4" fmla="*/ 1053285 w 1647261"/>
              <a:gd name="connsiteY4" fmla="*/ 1326033 h 1332690"/>
              <a:gd name="connsiteX5" fmla="*/ 684317 w 1647261"/>
              <a:gd name="connsiteY5" fmla="*/ 876854 h 1332690"/>
              <a:gd name="connsiteX6" fmla="*/ 235138 w 1647261"/>
              <a:gd name="connsiteY6" fmla="*/ 1197696 h 1332690"/>
              <a:gd name="connsiteX7" fmla="*/ 42633 w 1647261"/>
              <a:gd name="connsiteY7" fmla="*/ 764559 h 1332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7261" h="1332690">
                <a:moveTo>
                  <a:pt x="42633" y="764559"/>
                </a:moveTo>
                <a:cubicBezTo>
                  <a:pt x="18570" y="566706"/>
                  <a:pt x="-61641" y="82769"/>
                  <a:pt x="90759" y="10580"/>
                </a:cubicBezTo>
                <a:cubicBezTo>
                  <a:pt x="243159" y="-61609"/>
                  <a:pt x="697686" y="256559"/>
                  <a:pt x="957033" y="331422"/>
                </a:cubicBezTo>
                <a:cubicBezTo>
                  <a:pt x="1216380" y="406285"/>
                  <a:pt x="1630801" y="293991"/>
                  <a:pt x="1646843" y="459759"/>
                </a:cubicBezTo>
                <a:cubicBezTo>
                  <a:pt x="1662885" y="625527"/>
                  <a:pt x="1213706" y="1256517"/>
                  <a:pt x="1053285" y="1326033"/>
                </a:cubicBezTo>
                <a:cubicBezTo>
                  <a:pt x="892864" y="1395549"/>
                  <a:pt x="820675" y="898243"/>
                  <a:pt x="684317" y="876854"/>
                </a:cubicBezTo>
                <a:cubicBezTo>
                  <a:pt x="547959" y="855465"/>
                  <a:pt x="339412" y="1216412"/>
                  <a:pt x="235138" y="1197696"/>
                </a:cubicBezTo>
                <a:cubicBezTo>
                  <a:pt x="130864" y="1178980"/>
                  <a:pt x="66696" y="962412"/>
                  <a:pt x="42633" y="764559"/>
                </a:cubicBezTo>
                <a:close/>
              </a:path>
            </a:pathLst>
          </a:custGeom>
          <a:solidFill>
            <a:srgbClr val="CD8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92D34E69-E212-F7A0-3232-B858B4A97879}"/>
              </a:ext>
            </a:extLst>
          </p:cNvPr>
          <p:cNvSpPr/>
          <p:nvPr/>
        </p:nvSpPr>
        <p:spPr>
          <a:xfrm rot="1336631">
            <a:off x="6531964" y="-338567"/>
            <a:ext cx="3355685" cy="1894952"/>
          </a:xfrm>
          <a:custGeom>
            <a:avLst/>
            <a:gdLst>
              <a:gd name="connsiteX0" fmla="*/ 2209 w 3030666"/>
              <a:gd name="connsiteY0" fmla="*/ 1188785 h 1894952"/>
              <a:gd name="connsiteX1" fmla="*/ 467430 w 3030666"/>
              <a:gd name="connsiteY1" fmla="*/ 65837 h 1894952"/>
              <a:gd name="connsiteX2" fmla="*/ 1349746 w 3030666"/>
              <a:gd name="connsiteY2" fmla="*/ 579185 h 1894952"/>
              <a:gd name="connsiteX3" fmla="*/ 2135809 w 3030666"/>
              <a:gd name="connsiteY3" fmla="*/ 1669 h 1894952"/>
              <a:gd name="connsiteX4" fmla="*/ 3018125 w 3030666"/>
              <a:gd name="connsiteY4" fmla="*/ 803774 h 1894952"/>
              <a:gd name="connsiteX5" fmla="*/ 2568946 w 3030666"/>
              <a:gd name="connsiteY5" fmla="*/ 1509627 h 1894952"/>
              <a:gd name="connsiteX6" fmla="*/ 1397872 w 3030666"/>
              <a:gd name="connsiteY6" fmla="*/ 1124616 h 1894952"/>
              <a:gd name="connsiteX7" fmla="*/ 643893 w 3030666"/>
              <a:gd name="connsiteY7" fmla="*/ 1894637 h 1894952"/>
              <a:gd name="connsiteX8" fmla="*/ 2209 w 3030666"/>
              <a:gd name="connsiteY8" fmla="*/ 1188785 h 189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30666" h="1894952">
                <a:moveTo>
                  <a:pt x="2209" y="1188785"/>
                </a:moveTo>
                <a:cubicBezTo>
                  <a:pt x="-27201" y="883985"/>
                  <a:pt x="242841" y="167437"/>
                  <a:pt x="467430" y="65837"/>
                </a:cubicBezTo>
                <a:cubicBezTo>
                  <a:pt x="692019" y="-35763"/>
                  <a:pt x="1071683" y="589880"/>
                  <a:pt x="1349746" y="579185"/>
                </a:cubicBezTo>
                <a:cubicBezTo>
                  <a:pt x="1627809" y="568490"/>
                  <a:pt x="1857746" y="-35763"/>
                  <a:pt x="2135809" y="1669"/>
                </a:cubicBezTo>
                <a:cubicBezTo>
                  <a:pt x="2413872" y="39101"/>
                  <a:pt x="2945936" y="552448"/>
                  <a:pt x="3018125" y="803774"/>
                </a:cubicBezTo>
                <a:cubicBezTo>
                  <a:pt x="3090314" y="1055100"/>
                  <a:pt x="2838988" y="1456153"/>
                  <a:pt x="2568946" y="1509627"/>
                </a:cubicBezTo>
                <a:cubicBezTo>
                  <a:pt x="2298904" y="1563101"/>
                  <a:pt x="1718714" y="1060448"/>
                  <a:pt x="1397872" y="1124616"/>
                </a:cubicBezTo>
                <a:cubicBezTo>
                  <a:pt x="1077030" y="1188784"/>
                  <a:pt x="873830" y="1881269"/>
                  <a:pt x="643893" y="1894637"/>
                </a:cubicBezTo>
                <a:cubicBezTo>
                  <a:pt x="413956" y="1908006"/>
                  <a:pt x="31619" y="1493585"/>
                  <a:pt x="2209" y="1188785"/>
                </a:cubicBezTo>
                <a:close/>
              </a:path>
            </a:pathLst>
          </a:custGeom>
          <a:solidFill>
            <a:srgbClr val="006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5A08D99B-6044-38E0-AFB1-FBC410F463D4}"/>
              </a:ext>
            </a:extLst>
          </p:cNvPr>
          <p:cNvSpPr/>
          <p:nvPr/>
        </p:nvSpPr>
        <p:spPr>
          <a:xfrm rot="1027725">
            <a:off x="8285286" y="4978333"/>
            <a:ext cx="4184504" cy="2688090"/>
          </a:xfrm>
          <a:custGeom>
            <a:avLst/>
            <a:gdLst>
              <a:gd name="connsiteX0" fmla="*/ 1058874 w 4184504"/>
              <a:gd name="connsiteY0" fmla="*/ 1195393 h 2961742"/>
              <a:gd name="connsiteX1" fmla="*/ 1155126 w 4184504"/>
              <a:gd name="connsiteY1" fmla="*/ 329119 h 2961742"/>
              <a:gd name="connsiteX2" fmla="*/ 2197863 w 4184504"/>
              <a:gd name="connsiteY2" fmla="*/ 826425 h 2961742"/>
              <a:gd name="connsiteX3" fmla="*/ 3336853 w 4184504"/>
              <a:gd name="connsiteY3" fmla="*/ 8277 h 2961742"/>
              <a:gd name="connsiteX4" fmla="*/ 4171042 w 4184504"/>
              <a:gd name="connsiteY4" fmla="*/ 1436025 h 2961742"/>
              <a:gd name="connsiteX5" fmla="*/ 2663084 w 4184504"/>
              <a:gd name="connsiteY5" fmla="*/ 1724783 h 2961742"/>
              <a:gd name="connsiteX6" fmla="*/ 2807463 w 4184504"/>
              <a:gd name="connsiteY6" fmla="*/ 2607098 h 2961742"/>
              <a:gd name="connsiteX7" fmla="*/ 1732642 w 4184504"/>
              <a:gd name="connsiteY7" fmla="*/ 2173961 h 2961742"/>
              <a:gd name="connsiteX8" fmla="*/ 786158 w 4184504"/>
              <a:gd name="connsiteY8" fmla="*/ 2960025 h 2961742"/>
              <a:gd name="connsiteX9" fmla="*/ 1010747 w 4184504"/>
              <a:gd name="connsiteY9" fmla="*/ 1917288 h 2961742"/>
              <a:gd name="connsiteX10" fmla="*/ 95 w 4184504"/>
              <a:gd name="connsiteY10" fmla="*/ 1837077 h 2961742"/>
              <a:gd name="connsiteX11" fmla="*/ 1074916 w 4184504"/>
              <a:gd name="connsiteY11" fmla="*/ 1275604 h 2961742"/>
              <a:gd name="connsiteX0" fmla="*/ 1058874 w 4184504"/>
              <a:gd name="connsiteY0" fmla="*/ 1195393 h 2961742"/>
              <a:gd name="connsiteX1" fmla="*/ 1155126 w 4184504"/>
              <a:gd name="connsiteY1" fmla="*/ 329119 h 2961742"/>
              <a:gd name="connsiteX2" fmla="*/ 2197863 w 4184504"/>
              <a:gd name="connsiteY2" fmla="*/ 826425 h 2961742"/>
              <a:gd name="connsiteX3" fmla="*/ 3336853 w 4184504"/>
              <a:gd name="connsiteY3" fmla="*/ 8277 h 2961742"/>
              <a:gd name="connsiteX4" fmla="*/ 4171042 w 4184504"/>
              <a:gd name="connsiteY4" fmla="*/ 1436025 h 2961742"/>
              <a:gd name="connsiteX5" fmla="*/ 2663084 w 4184504"/>
              <a:gd name="connsiteY5" fmla="*/ 1724783 h 2961742"/>
              <a:gd name="connsiteX6" fmla="*/ 2807463 w 4184504"/>
              <a:gd name="connsiteY6" fmla="*/ 2607098 h 2961742"/>
              <a:gd name="connsiteX7" fmla="*/ 1732642 w 4184504"/>
              <a:gd name="connsiteY7" fmla="*/ 2173961 h 2961742"/>
              <a:gd name="connsiteX8" fmla="*/ 786158 w 4184504"/>
              <a:gd name="connsiteY8" fmla="*/ 2960025 h 2961742"/>
              <a:gd name="connsiteX9" fmla="*/ 1010747 w 4184504"/>
              <a:gd name="connsiteY9" fmla="*/ 1917288 h 2961742"/>
              <a:gd name="connsiteX10" fmla="*/ 95 w 4184504"/>
              <a:gd name="connsiteY10" fmla="*/ 1837077 h 2961742"/>
              <a:gd name="connsiteX11" fmla="*/ 1074916 w 4184504"/>
              <a:gd name="connsiteY11" fmla="*/ 1147267 h 2961742"/>
              <a:gd name="connsiteX0" fmla="*/ 1058874 w 4184504"/>
              <a:gd name="connsiteY0" fmla="*/ 1195393 h 2961742"/>
              <a:gd name="connsiteX1" fmla="*/ 1155126 w 4184504"/>
              <a:gd name="connsiteY1" fmla="*/ 329119 h 2961742"/>
              <a:gd name="connsiteX2" fmla="*/ 2197863 w 4184504"/>
              <a:gd name="connsiteY2" fmla="*/ 826425 h 2961742"/>
              <a:gd name="connsiteX3" fmla="*/ 3336853 w 4184504"/>
              <a:gd name="connsiteY3" fmla="*/ 8277 h 2961742"/>
              <a:gd name="connsiteX4" fmla="*/ 4171042 w 4184504"/>
              <a:gd name="connsiteY4" fmla="*/ 1436025 h 2961742"/>
              <a:gd name="connsiteX5" fmla="*/ 2663084 w 4184504"/>
              <a:gd name="connsiteY5" fmla="*/ 1724783 h 2961742"/>
              <a:gd name="connsiteX6" fmla="*/ 2807463 w 4184504"/>
              <a:gd name="connsiteY6" fmla="*/ 2607098 h 2961742"/>
              <a:gd name="connsiteX7" fmla="*/ 1732642 w 4184504"/>
              <a:gd name="connsiteY7" fmla="*/ 2173961 h 2961742"/>
              <a:gd name="connsiteX8" fmla="*/ 786158 w 4184504"/>
              <a:gd name="connsiteY8" fmla="*/ 2960025 h 2961742"/>
              <a:gd name="connsiteX9" fmla="*/ 1010747 w 4184504"/>
              <a:gd name="connsiteY9" fmla="*/ 1917288 h 2961742"/>
              <a:gd name="connsiteX10" fmla="*/ 95 w 4184504"/>
              <a:gd name="connsiteY10" fmla="*/ 1837077 h 2961742"/>
              <a:gd name="connsiteX11" fmla="*/ 1074916 w 4184504"/>
              <a:gd name="connsiteY11" fmla="*/ 1147267 h 2961742"/>
              <a:gd name="connsiteX12" fmla="*/ 1058874 w 4184504"/>
              <a:gd name="connsiteY12" fmla="*/ 1195393 h 296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84504" h="2961742">
                <a:moveTo>
                  <a:pt x="1058874" y="1195393"/>
                </a:moveTo>
                <a:cubicBezTo>
                  <a:pt x="1012084" y="793003"/>
                  <a:pt x="965295" y="390614"/>
                  <a:pt x="1155126" y="329119"/>
                </a:cubicBezTo>
                <a:cubicBezTo>
                  <a:pt x="1344957" y="267624"/>
                  <a:pt x="1834242" y="879899"/>
                  <a:pt x="2197863" y="826425"/>
                </a:cubicBezTo>
                <a:cubicBezTo>
                  <a:pt x="2561484" y="772951"/>
                  <a:pt x="3007990" y="-93323"/>
                  <a:pt x="3336853" y="8277"/>
                </a:cubicBezTo>
                <a:cubicBezTo>
                  <a:pt x="3665716" y="109877"/>
                  <a:pt x="4283337" y="1149941"/>
                  <a:pt x="4171042" y="1436025"/>
                </a:cubicBezTo>
                <a:cubicBezTo>
                  <a:pt x="4058747" y="1722109"/>
                  <a:pt x="2890347" y="1529604"/>
                  <a:pt x="2663084" y="1724783"/>
                </a:cubicBezTo>
                <a:cubicBezTo>
                  <a:pt x="2435821" y="1919962"/>
                  <a:pt x="2962537" y="2532235"/>
                  <a:pt x="2807463" y="2607098"/>
                </a:cubicBezTo>
                <a:cubicBezTo>
                  <a:pt x="2652389" y="2681961"/>
                  <a:pt x="2069526" y="2115140"/>
                  <a:pt x="1732642" y="2173961"/>
                </a:cubicBezTo>
                <a:cubicBezTo>
                  <a:pt x="1395758" y="2232782"/>
                  <a:pt x="906474" y="3002804"/>
                  <a:pt x="786158" y="2960025"/>
                </a:cubicBezTo>
                <a:cubicBezTo>
                  <a:pt x="665842" y="2917246"/>
                  <a:pt x="1141757" y="2104446"/>
                  <a:pt x="1010747" y="1917288"/>
                </a:cubicBezTo>
                <a:cubicBezTo>
                  <a:pt x="879737" y="1730130"/>
                  <a:pt x="-10600" y="1944024"/>
                  <a:pt x="95" y="1837077"/>
                </a:cubicBezTo>
                <a:cubicBezTo>
                  <a:pt x="10790" y="1730130"/>
                  <a:pt x="542853" y="1374530"/>
                  <a:pt x="1074916" y="1147267"/>
                </a:cubicBezTo>
                <a:lnTo>
                  <a:pt x="1058874" y="1195393"/>
                </a:lnTo>
                <a:close/>
              </a:path>
            </a:pathLst>
          </a:custGeom>
          <a:solidFill>
            <a:srgbClr val="29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8F63B87-34CB-02E8-DC7C-9264DFDF0E67}"/>
              </a:ext>
            </a:extLst>
          </p:cNvPr>
          <p:cNvSpPr txBox="1"/>
          <p:nvPr/>
        </p:nvSpPr>
        <p:spPr>
          <a:xfrm>
            <a:off x="372958" y="421451"/>
            <a:ext cx="108663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i="0" u="none" strike="noStrike" dirty="0">
                <a:solidFill>
                  <a:srgbClr val="F4F2FC"/>
                </a:solidFill>
                <a:effectLst/>
                <a:latin typeface="LEMON MILK" panose="00000500000000000000" pitchFamily="50" charset="0"/>
              </a:rPr>
              <a:t>Percepção das pessoas negras </a:t>
            </a:r>
            <a:endParaRPr lang="pt-BR" sz="3200" b="0" i="0" u="none" strike="noStrike" dirty="0">
              <a:solidFill>
                <a:srgbClr val="F4F2FC"/>
              </a:solidFill>
              <a:effectLst/>
              <a:latin typeface="LEMON MILK" panose="00000500000000000000" pitchFamily="50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6E5F789-BA34-4201-6996-405382775C1C}"/>
              </a:ext>
            </a:extLst>
          </p:cNvPr>
          <p:cNvSpPr txBox="1"/>
          <p:nvPr/>
        </p:nvSpPr>
        <p:spPr>
          <a:xfrm>
            <a:off x="152400" y="1481847"/>
            <a:ext cx="12325350" cy="4608000"/>
          </a:xfrm>
          <a:prstGeom prst="rect">
            <a:avLst/>
          </a:prstGeom>
          <a:noFill/>
        </p:spPr>
        <p:txBody>
          <a:bodyPr wrap="square" numCol="2" spcCol="18000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400" i="0" u="none" strike="noStrike" dirty="0">
                <a:solidFill>
                  <a:srgbClr val="F4F2FC"/>
                </a:solidFill>
                <a:effectLst/>
                <a:latin typeface="Lexend Deca" pitchFamily="2" charset="0"/>
              </a:rPr>
              <a:t>Aponte a boneca que você mais gosta ou com quem gostaria de brincar.</a:t>
            </a:r>
          </a:p>
          <a:p>
            <a:pPr marL="228600" indent="-228600">
              <a:buFont typeface="+mj-lt"/>
              <a:buAutoNum type="arabicPeriod"/>
            </a:pPr>
            <a:endParaRPr lang="pt-BR" sz="1400" i="0" u="none" strike="noStrike" dirty="0">
              <a:solidFill>
                <a:srgbClr val="F4F2FC"/>
              </a:solidFill>
              <a:effectLst/>
              <a:latin typeface="Lexend Deca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400" i="0" u="none" strike="noStrike" dirty="0">
                <a:solidFill>
                  <a:srgbClr val="F4F2FC"/>
                </a:solidFill>
                <a:effectLst/>
                <a:latin typeface="Lexend Deca" pitchFamily="2" charset="0"/>
              </a:rPr>
              <a:t>Aponte a boneca que é a “boa”.</a:t>
            </a:r>
          </a:p>
          <a:p>
            <a:pPr marL="228600" indent="-228600">
              <a:buFont typeface="+mj-lt"/>
              <a:buAutoNum type="arabicPeriod"/>
            </a:pPr>
            <a:endParaRPr lang="pt-BR" sz="1400" i="0" u="none" strike="noStrike" dirty="0">
              <a:solidFill>
                <a:srgbClr val="F4F2FC"/>
              </a:solidFill>
              <a:effectLst/>
              <a:latin typeface="Lexend Deca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400" i="0" u="none" strike="noStrike" dirty="0">
                <a:solidFill>
                  <a:srgbClr val="F4F2FC"/>
                </a:solidFill>
                <a:effectLst/>
                <a:latin typeface="Lexend Deca" pitchFamily="2" charset="0"/>
              </a:rPr>
              <a:t>Aponte a boneca que se parece com a “má”.</a:t>
            </a:r>
            <a:endParaRPr lang="pt-BR" sz="1400" i="0" u="none" strike="noStrike" dirty="0">
              <a:solidFill>
                <a:srgbClr val="F4F2FC"/>
              </a:solidFill>
              <a:effectLst/>
              <a:latin typeface="Lexend Deca" pitchFamily="2" charset="0"/>
            </a:endParaRPr>
          </a:p>
          <a:p>
            <a:pPr marL="228600" indent="-228600">
              <a:buFont typeface="+mj-lt"/>
              <a:buAutoNum type="arabicPeriod"/>
            </a:pPr>
            <a:endParaRPr lang="pt-BR" sz="1400" i="0" u="none" strike="noStrike" dirty="0">
              <a:solidFill>
                <a:srgbClr val="F4F2FC"/>
              </a:solidFill>
              <a:effectLst/>
              <a:latin typeface="Lexend Deca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400" i="0" u="none" strike="noStrike" dirty="0">
                <a:solidFill>
                  <a:srgbClr val="F4F2FC"/>
                </a:solidFill>
                <a:effectLst/>
                <a:latin typeface="Lexend Deca" pitchFamily="2" charset="0"/>
              </a:rPr>
              <a:t>Me dê a boneca que parece uma garota branca.</a:t>
            </a:r>
          </a:p>
          <a:p>
            <a:pPr marL="457200" indent="-457200">
              <a:buFont typeface="+mj-lt"/>
              <a:buAutoNum type="arabicPeriod"/>
            </a:pPr>
            <a:endParaRPr lang="pt-BR" sz="1400" i="0" u="none" strike="noStrike" dirty="0">
              <a:solidFill>
                <a:srgbClr val="F4F2FC"/>
              </a:solidFill>
              <a:effectLst/>
              <a:latin typeface="Lexend Deca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400" i="0" u="none" strike="noStrike" dirty="0">
                <a:solidFill>
                  <a:srgbClr val="F4F2FC"/>
                </a:solidFill>
                <a:effectLst/>
                <a:latin typeface="Lexend Deca" pitchFamily="2" charset="0"/>
              </a:rPr>
              <a:t>Me dê a boneca que parece uma garota branca. </a:t>
            </a:r>
            <a:endParaRPr lang="pt-BR" sz="1400" i="0" u="none" strike="noStrike" dirty="0">
              <a:solidFill>
                <a:srgbClr val="F4F2FC"/>
              </a:solidFill>
              <a:effectLst/>
              <a:latin typeface="Lexend Deca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400" i="0" u="none" strike="noStrike" dirty="0">
                <a:solidFill>
                  <a:srgbClr val="F4F2FC"/>
                </a:solidFill>
                <a:effectLst/>
                <a:latin typeface="Lexend Deca" pitchFamily="2" charset="0"/>
              </a:rPr>
              <a:t>Me dê a boneca que parece preta.</a:t>
            </a:r>
          </a:p>
          <a:p>
            <a:pPr marL="457200" indent="-457200">
              <a:buFont typeface="+mj-lt"/>
              <a:buAutoNum type="arabicPeriod"/>
            </a:pPr>
            <a:endParaRPr lang="pt-BR" sz="1400" i="0" u="none" strike="noStrike" dirty="0">
              <a:solidFill>
                <a:srgbClr val="F4F2FC"/>
              </a:solidFill>
              <a:effectLst/>
              <a:latin typeface="Lexend Deca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400" i="0" u="none" strike="noStrike" dirty="0">
                <a:solidFill>
                  <a:srgbClr val="F4F2FC"/>
                </a:solidFill>
                <a:effectLst/>
                <a:latin typeface="Lexend Deca" pitchFamily="2" charset="0"/>
              </a:rPr>
              <a:t>Me dê a boneca que se parece com você.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032210-197F-8484-5915-01A9F6535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100" y="3371253"/>
            <a:ext cx="3349714" cy="348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908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E903F2C-9EE3-87EF-F069-CFE1D4F7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4B1EBFF8-4EF9-F368-C0DB-F38760542BAD}"/>
              </a:ext>
            </a:extLst>
          </p:cNvPr>
          <p:cNvSpPr/>
          <p:nvPr/>
        </p:nvSpPr>
        <p:spPr>
          <a:xfrm>
            <a:off x="-451994" y="-639058"/>
            <a:ext cx="14149936" cy="8253379"/>
          </a:xfrm>
          <a:custGeom>
            <a:avLst/>
            <a:gdLst>
              <a:gd name="connsiteX0" fmla="*/ 42633 w 1647261"/>
              <a:gd name="connsiteY0" fmla="*/ 764559 h 1332690"/>
              <a:gd name="connsiteX1" fmla="*/ 90759 w 1647261"/>
              <a:gd name="connsiteY1" fmla="*/ 10580 h 1332690"/>
              <a:gd name="connsiteX2" fmla="*/ 957033 w 1647261"/>
              <a:gd name="connsiteY2" fmla="*/ 331422 h 1332690"/>
              <a:gd name="connsiteX3" fmla="*/ 1646843 w 1647261"/>
              <a:gd name="connsiteY3" fmla="*/ 459759 h 1332690"/>
              <a:gd name="connsiteX4" fmla="*/ 1053285 w 1647261"/>
              <a:gd name="connsiteY4" fmla="*/ 1326033 h 1332690"/>
              <a:gd name="connsiteX5" fmla="*/ 684317 w 1647261"/>
              <a:gd name="connsiteY5" fmla="*/ 876854 h 1332690"/>
              <a:gd name="connsiteX6" fmla="*/ 235138 w 1647261"/>
              <a:gd name="connsiteY6" fmla="*/ 1197696 h 1332690"/>
              <a:gd name="connsiteX7" fmla="*/ 42633 w 1647261"/>
              <a:gd name="connsiteY7" fmla="*/ 764559 h 1332690"/>
              <a:gd name="connsiteX0" fmla="*/ 59704 w 1665990"/>
              <a:gd name="connsiteY0" fmla="*/ 1393543 h 1961674"/>
              <a:gd name="connsiteX1" fmla="*/ 107830 w 1665990"/>
              <a:gd name="connsiteY1" fmla="*/ 639564 h 1961674"/>
              <a:gd name="connsiteX2" fmla="*/ 1221754 w 1665990"/>
              <a:gd name="connsiteY2" fmla="*/ 7906 h 1961674"/>
              <a:gd name="connsiteX3" fmla="*/ 1663914 w 1665990"/>
              <a:gd name="connsiteY3" fmla="*/ 1088743 h 1961674"/>
              <a:gd name="connsiteX4" fmla="*/ 1070356 w 1665990"/>
              <a:gd name="connsiteY4" fmla="*/ 1955017 h 1961674"/>
              <a:gd name="connsiteX5" fmla="*/ 701388 w 1665990"/>
              <a:gd name="connsiteY5" fmla="*/ 1505838 h 1961674"/>
              <a:gd name="connsiteX6" fmla="*/ 252209 w 1665990"/>
              <a:gd name="connsiteY6" fmla="*/ 1826680 h 1961674"/>
              <a:gd name="connsiteX7" fmla="*/ 59704 w 1665990"/>
              <a:gd name="connsiteY7" fmla="*/ 1393543 h 1961674"/>
              <a:gd name="connsiteX0" fmla="*/ 59704 w 11436621"/>
              <a:gd name="connsiteY0" fmla="*/ 1397637 h 1995407"/>
              <a:gd name="connsiteX1" fmla="*/ 107830 w 11436621"/>
              <a:gd name="connsiteY1" fmla="*/ 643658 h 1995407"/>
              <a:gd name="connsiteX2" fmla="*/ 1221754 w 11436621"/>
              <a:gd name="connsiteY2" fmla="*/ 12000 h 1995407"/>
              <a:gd name="connsiteX3" fmla="*/ 11436564 w 11436621"/>
              <a:gd name="connsiteY3" fmla="*/ 368937 h 1995407"/>
              <a:gd name="connsiteX4" fmla="*/ 1070356 w 11436621"/>
              <a:gd name="connsiteY4" fmla="*/ 1959111 h 1995407"/>
              <a:gd name="connsiteX5" fmla="*/ 701388 w 11436621"/>
              <a:gd name="connsiteY5" fmla="*/ 1509932 h 1995407"/>
              <a:gd name="connsiteX6" fmla="*/ 252209 w 11436621"/>
              <a:gd name="connsiteY6" fmla="*/ 1830774 h 1995407"/>
              <a:gd name="connsiteX7" fmla="*/ 59704 w 11436621"/>
              <a:gd name="connsiteY7" fmla="*/ 1397637 h 1995407"/>
              <a:gd name="connsiteX0" fmla="*/ 59704 w 12466210"/>
              <a:gd name="connsiteY0" fmla="*/ 1706579 h 7796879"/>
              <a:gd name="connsiteX1" fmla="*/ 107830 w 12466210"/>
              <a:gd name="connsiteY1" fmla="*/ 952600 h 7796879"/>
              <a:gd name="connsiteX2" fmla="*/ 1221754 w 12466210"/>
              <a:gd name="connsiteY2" fmla="*/ 320942 h 7796879"/>
              <a:gd name="connsiteX3" fmla="*/ 11436564 w 12466210"/>
              <a:gd name="connsiteY3" fmla="*/ 677879 h 7796879"/>
              <a:gd name="connsiteX4" fmla="*/ 10900156 w 12466210"/>
              <a:gd name="connsiteY4" fmla="*/ 7792553 h 7796879"/>
              <a:gd name="connsiteX5" fmla="*/ 701388 w 12466210"/>
              <a:gd name="connsiteY5" fmla="*/ 1818874 h 7796879"/>
              <a:gd name="connsiteX6" fmla="*/ 252209 w 12466210"/>
              <a:gd name="connsiteY6" fmla="*/ 2139716 h 7796879"/>
              <a:gd name="connsiteX7" fmla="*/ 59704 w 12466210"/>
              <a:gd name="connsiteY7" fmla="*/ 1706579 h 7796879"/>
              <a:gd name="connsiteX0" fmla="*/ 59704 w 12426151"/>
              <a:gd name="connsiteY0" fmla="*/ 1706579 h 8278163"/>
              <a:gd name="connsiteX1" fmla="*/ 107830 w 12426151"/>
              <a:gd name="connsiteY1" fmla="*/ 952600 h 8278163"/>
              <a:gd name="connsiteX2" fmla="*/ 1221754 w 12426151"/>
              <a:gd name="connsiteY2" fmla="*/ 320942 h 8278163"/>
              <a:gd name="connsiteX3" fmla="*/ 11436564 w 12426151"/>
              <a:gd name="connsiteY3" fmla="*/ 677879 h 8278163"/>
              <a:gd name="connsiteX4" fmla="*/ 10900156 w 12426151"/>
              <a:gd name="connsiteY4" fmla="*/ 7792553 h 8278163"/>
              <a:gd name="connsiteX5" fmla="*/ 1463388 w 12426151"/>
              <a:gd name="connsiteY5" fmla="*/ 7648174 h 8278163"/>
              <a:gd name="connsiteX6" fmla="*/ 252209 w 12426151"/>
              <a:gd name="connsiteY6" fmla="*/ 2139716 h 8278163"/>
              <a:gd name="connsiteX7" fmla="*/ 59704 w 12426151"/>
              <a:gd name="connsiteY7" fmla="*/ 1706579 h 8278163"/>
              <a:gd name="connsiteX0" fmla="*/ 1584390 w 13950837"/>
              <a:gd name="connsiteY0" fmla="*/ 1706579 h 8278163"/>
              <a:gd name="connsiteX1" fmla="*/ 1632516 w 13950837"/>
              <a:gd name="connsiteY1" fmla="*/ 952600 h 8278163"/>
              <a:gd name="connsiteX2" fmla="*/ 2746440 w 13950837"/>
              <a:gd name="connsiteY2" fmla="*/ 320942 h 8278163"/>
              <a:gd name="connsiteX3" fmla="*/ 12961250 w 13950837"/>
              <a:gd name="connsiteY3" fmla="*/ 677879 h 8278163"/>
              <a:gd name="connsiteX4" fmla="*/ 12424842 w 13950837"/>
              <a:gd name="connsiteY4" fmla="*/ 7792553 h 8278163"/>
              <a:gd name="connsiteX5" fmla="*/ 2988074 w 13950837"/>
              <a:gd name="connsiteY5" fmla="*/ 7648174 h 8278163"/>
              <a:gd name="connsiteX6" fmla="*/ 24295 w 13950837"/>
              <a:gd name="connsiteY6" fmla="*/ 7530866 h 8278163"/>
              <a:gd name="connsiteX7" fmla="*/ 1584390 w 13950837"/>
              <a:gd name="connsiteY7" fmla="*/ 1706579 h 8278163"/>
              <a:gd name="connsiteX0" fmla="*/ 300991 w 14210488"/>
              <a:gd name="connsiteY0" fmla="*/ 1687529 h 8278163"/>
              <a:gd name="connsiteX1" fmla="*/ 1892167 w 14210488"/>
              <a:gd name="connsiteY1" fmla="*/ 952600 h 8278163"/>
              <a:gd name="connsiteX2" fmla="*/ 3006091 w 14210488"/>
              <a:gd name="connsiteY2" fmla="*/ 320942 h 8278163"/>
              <a:gd name="connsiteX3" fmla="*/ 13220901 w 14210488"/>
              <a:gd name="connsiteY3" fmla="*/ 677879 h 8278163"/>
              <a:gd name="connsiteX4" fmla="*/ 12684493 w 14210488"/>
              <a:gd name="connsiteY4" fmla="*/ 7792553 h 8278163"/>
              <a:gd name="connsiteX5" fmla="*/ 3247725 w 14210488"/>
              <a:gd name="connsiteY5" fmla="*/ 7648174 h 8278163"/>
              <a:gd name="connsiteX6" fmla="*/ 283946 w 14210488"/>
              <a:gd name="connsiteY6" fmla="*/ 7530866 h 8278163"/>
              <a:gd name="connsiteX7" fmla="*/ 300991 w 14210488"/>
              <a:gd name="connsiteY7" fmla="*/ 1687529 h 8278163"/>
              <a:gd name="connsiteX0" fmla="*/ 240439 w 14149936"/>
              <a:gd name="connsiteY0" fmla="*/ 1662745 h 8253379"/>
              <a:gd name="connsiteX1" fmla="*/ 479065 w 14149936"/>
              <a:gd name="connsiteY1" fmla="*/ 432516 h 8253379"/>
              <a:gd name="connsiteX2" fmla="*/ 2945539 w 14149936"/>
              <a:gd name="connsiteY2" fmla="*/ 296158 h 8253379"/>
              <a:gd name="connsiteX3" fmla="*/ 13160349 w 14149936"/>
              <a:gd name="connsiteY3" fmla="*/ 653095 h 8253379"/>
              <a:gd name="connsiteX4" fmla="*/ 12623941 w 14149936"/>
              <a:gd name="connsiteY4" fmla="*/ 7767769 h 8253379"/>
              <a:gd name="connsiteX5" fmla="*/ 3187173 w 14149936"/>
              <a:gd name="connsiteY5" fmla="*/ 7623390 h 8253379"/>
              <a:gd name="connsiteX6" fmla="*/ 223394 w 14149936"/>
              <a:gd name="connsiteY6" fmla="*/ 7506082 h 8253379"/>
              <a:gd name="connsiteX7" fmla="*/ 240439 w 14149936"/>
              <a:gd name="connsiteY7" fmla="*/ 1662745 h 825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49936" h="8253379">
                <a:moveTo>
                  <a:pt x="240439" y="1662745"/>
                </a:moveTo>
                <a:cubicBezTo>
                  <a:pt x="283051" y="483817"/>
                  <a:pt x="28215" y="660281"/>
                  <a:pt x="479065" y="432516"/>
                </a:cubicBezTo>
                <a:cubicBezTo>
                  <a:pt x="929915" y="204752"/>
                  <a:pt x="831992" y="259395"/>
                  <a:pt x="2945539" y="296158"/>
                </a:cubicBezTo>
                <a:cubicBezTo>
                  <a:pt x="5059086" y="332921"/>
                  <a:pt x="11547282" y="-592173"/>
                  <a:pt x="13160349" y="653095"/>
                </a:cubicBezTo>
                <a:cubicBezTo>
                  <a:pt x="14773416" y="1898363"/>
                  <a:pt x="14286137" y="6606053"/>
                  <a:pt x="12623941" y="7767769"/>
                </a:cubicBezTo>
                <a:cubicBezTo>
                  <a:pt x="10961745" y="8929485"/>
                  <a:pt x="3323531" y="7644779"/>
                  <a:pt x="3187173" y="7623390"/>
                </a:cubicBezTo>
                <a:cubicBezTo>
                  <a:pt x="3050815" y="7602001"/>
                  <a:pt x="714516" y="8499523"/>
                  <a:pt x="223394" y="7506082"/>
                </a:cubicBezTo>
                <a:cubicBezTo>
                  <a:pt x="-267728" y="6512641"/>
                  <a:pt x="197827" y="2841673"/>
                  <a:pt x="240439" y="1662745"/>
                </a:cubicBezTo>
                <a:close/>
              </a:path>
            </a:pathLst>
          </a:custGeom>
          <a:solidFill>
            <a:srgbClr val="CD8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5CF87CE-4390-107C-2617-370B872344BF}"/>
              </a:ext>
            </a:extLst>
          </p:cNvPr>
          <p:cNvSpPr txBox="1"/>
          <p:nvPr/>
        </p:nvSpPr>
        <p:spPr>
          <a:xfrm>
            <a:off x="372958" y="421451"/>
            <a:ext cx="108663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i="0" u="none" strike="noStrike" dirty="0">
                <a:solidFill>
                  <a:srgbClr val="29353B"/>
                </a:solidFill>
                <a:effectLst/>
                <a:latin typeface="LEMON MILK" panose="00000500000000000000" pitchFamily="50" charset="0"/>
              </a:rPr>
              <a:t>Literatura</a:t>
            </a:r>
            <a:endParaRPr lang="pt-BR" sz="4000" b="0" i="0" u="none" strike="noStrike" dirty="0">
              <a:solidFill>
                <a:srgbClr val="29353B"/>
              </a:solidFill>
              <a:effectLst/>
              <a:latin typeface="LEMON MILK" panose="00000500000000000000" pitchFamily="50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95F9E1-9433-D690-D1DE-7B4E59D1B020}"/>
              </a:ext>
            </a:extLst>
          </p:cNvPr>
          <p:cNvSpPr txBox="1"/>
          <p:nvPr/>
        </p:nvSpPr>
        <p:spPr>
          <a:xfrm>
            <a:off x="478971" y="1223962"/>
            <a:ext cx="64552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O livro “Contos para crianças”, publicado no Brasil em 1912 e na Inglaterra em 1916 como “The </a:t>
            </a:r>
            <a:r>
              <a:rPr lang="pt-BR" sz="2800" dirty="0" err="1">
                <a:solidFill>
                  <a:srgbClr val="F4F2FC"/>
                </a:solidFill>
                <a:latin typeface="Lexend Deca" pitchFamily="2" charset="0"/>
              </a:rPr>
              <a:t>black</a:t>
            </a: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 </a:t>
            </a:r>
            <a:r>
              <a:rPr lang="pt-BR" sz="2800" dirty="0" err="1">
                <a:solidFill>
                  <a:srgbClr val="F4F2FC"/>
                </a:solidFill>
                <a:latin typeface="Lexend Deca" pitchFamily="2" charset="0"/>
              </a:rPr>
              <a:t>princess</a:t>
            </a: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 </a:t>
            </a:r>
            <a:r>
              <a:rPr lang="pt-BR" sz="2800" dirty="0" err="1">
                <a:solidFill>
                  <a:srgbClr val="F4F2FC"/>
                </a:solidFill>
                <a:latin typeface="Lexend Deca" pitchFamily="2" charset="0"/>
              </a:rPr>
              <a:t>and</a:t>
            </a: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 </a:t>
            </a:r>
            <a:r>
              <a:rPr lang="pt-BR" sz="2800" dirty="0" err="1">
                <a:solidFill>
                  <a:srgbClr val="F4F2FC"/>
                </a:solidFill>
                <a:latin typeface="Lexend Deca" pitchFamily="2" charset="0"/>
              </a:rPr>
              <a:t>other</a:t>
            </a: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 </a:t>
            </a:r>
            <a:r>
              <a:rPr lang="pt-BR" sz="2800" dirty="0" err="1">
                <a:solidFill>
                  <a:srgbClr val="F4F2FC"/>
                </a:solidFill>
                <a:latin typeface="Lexend Deca" pitchFamily="2" charset="0"/>
              </a:rPr>
              <a:t>fairy</a:t>
            </a: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 tales </a:t>
            </a:r>
            <a:r>
              <a:rPr lang="pt-BR" sz="2800" dirty="0" err="1">
                <a:solidFill>
                  <a:srgbClr val="F4F2FC"/>
                </a:solidFill>
                <a:latin typeface="Lexend Deca" pitchFamily="2" charset="0"/>
              </a:rPr>
              <a:t>from</a:t>
            </a: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 </a:t>
            </a:r>
            <a:r>
              <a:rPr lang="pt-BR" sz="2800" dirty="0" err="1">
                <a:solidFill>
                  <a:srgbClr val="F4F2FC"/>
                </a:solidFill>
                <a:latin typeface="Lexend Deca" pitchFamily="2" charset="0"/>
              </a:rPr>
              <a:t>Brazil</a:t>
            </a: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”, escrito por Maria Cecília Bandeira de Melo Vasconcelos sob o pseudônimo de “Madame </a:t>
            </a:r>
            <a:r>
              <a:rPr lang="pt-BR" sz="2800" dirty="0" err="1">
                <a:solidFill>
                  <a:srgbClr val="F4F2FC"/>
                </a:solidFill>
                <a:latin typeface="Lexend Deca" pitchFamily="2" charset="0"/>
              </a:rPr>
              <a:t>Chrysanthème</a:t>
            </a: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”. contém o conto “A princesa </a:t>
            </a:r>
            <a:r>
              <a:rPr lang="pt-BR" sz="2800" dirty="0" err="1">
                <a:solidFill>
                  <a:srgbClr val="F4F2FC"/>
                </a:solidFill>
                <a:latin typeface="Lexend Deca" pitchFamily="2" charset="0"/>
              </a:rPr>
              <a:t>Negrina</a:t>
            </a: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”.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B1328FC-DEBF-A148-E9D4-CDC42859F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197" y="514349"/>
            <a:ext cx="4026798" cy="518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3972F4-D5D8-8664-1009-8BCDD9821F74}"/>
              </a:ext>
            </a:extLst>
          </p:cNvPr>
          <p:cNvSpPr txBox="1"/>
          <p:nvPr/>
        </p:nvSpPr>
        <p:spPr>
          <a:xfrm>
            <a:off x="7448413" y="5812347"/>
            <a:ext cx="4743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4F2FC"/>
                </a:solidFill>
                <a:latin typeface="Lexend Deca" pitchFamily="2" charset="0"/>
              </a:rPr>
              <a:t>Ilustração de Florence Mary Anderson (1916) no livro publicado em inglês.</a:t>
            </a:r>
          </a:p>
        </p:txBody>
      </p:sp>
    </p:spTree>
    <p:extLst>
      <p:ext uri="{BB962C8B-B14F-4D97-AF65-F5344CB8AC3E}">
        <p14:creationId xmlns:p14="http://schemas.microsoft.com/office/powerpoint/2010/main" val="4132757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8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E903F2C-9EE3-87EF-F069-CFE1D4F7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5CF87CE-4390-107C-2617-370B872344BF}"/>
              </a:ext>
            </a:extLst>
          </p:cNvPr>
          <p:cNvSpPr txBox="1"/>
          <p:nvPr/>
        </p:nvSpPr>
        <p:spPr>
          <a:xfrm>
            <a:off x="372958" y="421451"/>
            <a:ext cx="108663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i="0" u="none" strike="noStrike" dirty="0">
                <a:solidFill>
                  <a:srgbClr val="29353B"/>
                </a:solidFill>
                <a:effectLst/>
                <a:latin typeface="LEMON MILK" panose="00000500000000000000" pitchFamily="50" charset="0"/>
              </a:rPr>
              <a:t>Literatura</a:t>
            </a:r>
            <a:endParaRPr lang="pt-BR" sz="4000" b="0" i="0" u="none" strike="noStrike" dirty="0">
              <a:solidFill>
                <a:srgbClr val="29353B"/>
              </a:solidFill>
              <a:effectLst/>
              <a:latin typeface="LEMON MILK" panose="00000500000000000000" pitchFamily="50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B1328FC-DEBF-A148-E9D4-CDC42859FD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5" t="10448" r="38889" b="779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  <a:alpha val="99000"/>
            </a:schemeClr>
          </a:solidFill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93C84CA-6D9F-5AEF-B879-7E65F25AE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106" y="344928"/>
            <a:ext cx="7241787" cy="609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326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8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2109C9F1-D56B-803A-36BB-488FADAEA8B3}"/>
              </a:ext>
            </a:extLst>
          </p:cNvPr>
          <p:cNvSpPr/>
          <p:nvPr/>
        </p:nvSpPr>
        <p:spPr>
          <a:xfrm rot="1027725">
            <a:off x="8285286" y="4978333"/>
            <a:ext cx="4184504" cy="2688090"/>
          </a:xfrm>
          <a:custGeom>
            <a:avLst/>
            <a:gdLst>
              <a:gd name="connsiteX0" fmla="*/ 1058874 w 4184504"/>
              <a:gd name="connsiteY0" fmla="*/ 1195393 h 2961742"/>
              <a:gd name="connsiteX1" fmla="*/ 1155126 w 4184504"/>
              <a:gd name="connsiteY1" fmla="*/ 329119 h 2961742"/>
              <a:gd name="connsiteX2" fmla="*/ 2197863 w 4184504"/>
              <a:gd name="connsiteY2" fmla="*/ 826425 h 2961742"/>
              <a:gd name="connsiteX3" fmla="*/ 3336853 w 4184504"/>
              <a:gd name="connsiteY3" fmla="*/ 8277 h 2961742"/>
              <a:gd name="connsiteX4" fmla="*/ 4171042 w 4184504"/>
              <a:gd name="connsiteY4" fmla="*/ 1436025 h 2961742"/>
              <a:gd name="connsiteX5" fmla="*/ 2663084 w 4184504"/>
              <a:gd name="connsiteY5" fmla="*/ 1724783 h 2961742"/>
              <a:gd name="connsiteX6" fmla="*/ 2807463 w 4184504"/>
              <a:gd name="connsiteY6" fmla="*/ 2607098 h 2961742"/>
              <a:gd name="connsiteX7" fmla="*/ 1732642 w 4184504"/>
              <a:gd name="connsiteY7" fmla="*/ 2173961 h 2961742"/>
              <a:gd name="connsiteX8" fmla="*/ 786158 w 4184504"/>
              <a:gd name="connsiteY8" fmla="*/ 2960025 h 2961742"/>
              <a:gd name="connsiteX9" fmla="*/ 1010747 w 4184504"/>
              <a:gd name="connsiteY9" fmla="*/ 1917288 h 2961742"/>
              <a:gd name="connsiteX10" fmla="*/ 95 w 4184504"/>
              <a:gd name="connsiteY10" fmla="*/ 1837077 h 2961742"/>
              <a:gd name="connsiteX11" fmla="*/ 1074916 w 4184504"/>
              <a:gd name="connsiteY11" fmla="*/ 1275604 h 2961742"/>
              <a:gd name="connsiteX0" fmla="*/ 1058874 w 4184504"/>
              <a:gd name="connsiteY0" fmla="*/ 1195393 h 2961742"/>
              <a:gd name="connsiteX1" fmla="*/ 1155126 w 4184504"/>
              <a:gd name="connsiteY1" fmla="*/ 329119 h 2961742"/>
              <a:gd name="connsiteX2" fmla="*/ 2197863 w 4184504"/>
              <a:gd name="connsiteY2" fmla="*/ 826425 h 2961742"/>
              <a:gd name="connsiteX3" fmla="*/ 3336853 w 4184504"/>
              <a:gd name="connsiteY3" fmla="*/ 8277 h 2961742"/>
              <a:gd name="connsiteX4" fmla="*/ 4171042 w 4184504"/>
              <a:gd name="connsiteY4" fmla="*/ 1436025 h 2961742"/>
              <a:gd name="connsiteX5" fmla="*/ 2663084 w 4184504"/>
              <a:gd name="connsiteY5" fmla="*/ 1724783 h 2961742"/>
              <a:gd name="connsiteX6" fmla="*/ 2807463 w 4184504"/>
              <a:gd name="connsiteY6" fmla="*/ 2607098 h 2961742"/>
              <a:gd name="connsiteX7" fmla="*/ 1732642 w 4184504"/>
              <a:gd name="connsiteY7" fmla="*/ 2173961 h 2961742"/>
              <a:gd name="connsiteX8" fmla="*/ 786158 w 4184504"/>
              <a:gd name="connsiteY8" fmla="*/ 2960025 h 2961742"/>
              <a:gd name="connsiteX9" fmla="*/ 1010747 w 4184504"/>
              <a:gd name="connsiteY9" fmla="*/ 1917288 h 2961742"/>
              <a:gd name="connsiteX10" fmla="*/ 95 w 4184504"/>
              <a:gd name="connsiteY10" fmla="*/ 1837077 h 2961742"/>
              <a:gd name="connsiteX11" fmla="*/ 1074916 w 4184504"/>
              <a:gd name="connsiteY11" fmla="*/ 1147267 h 2961742"/>
              <a:gd name="connsiteX0" fmla="*/ 1058874 w 4184504"/>
              <a:gd name="connsiteY0" fmla="*/ 1195393 h 2961742"/>
              <a:gd name="connsiteX1" fmla="*/ 1155126 w 4184504"/>
              <a:gd name="connsiteY1" fmla="*/ 329119 h 2961742"/>
              <a:gd name="connsiteX2" fmla="*/ 2197863 w 4184504"/>
              <a:gd name="connsiteY2" fmla="*/ 826425 h 2961742"/>
              <a:gd name="connsiteX3" fmla="*/ 3336853 w 4184504"/>
              <a:gd name="connsiteY3" fmla="*/ 8277 h 2961742"/>
              <a:gd name="connsiteX4" fmla="*/ 4171042 w 4184504"/>
              <a:gd name="connsiteY4" fmla="*/ 1436025 h 2961742"/>
              <a:gd name="connsiteX5" fmla="*/ 2663084 w 4184504"/>
              <a:gd name="connsiteY5" fmla="*/ 1724783 h 2961742"/>
              <a:gd name="connsiteX6" fmla="*/ 2807463 w 4184504"/>
              <a:gd name="connsiteY6" fmla="*/ 2607098 h 2961742"/>
              <a:gd name="connsiteX7" fmla="*/ 1732642 w 4184504"/>
              <a:gd name="connsiteY7" fmla="*/ 2173961 h 2961742"/>
              <a:gd name="connsiteX8" fmla="*/ 786158 w 4184504"/>
              <a:gd name="connsiteY8" fmla="*/ 2960025 h 2961742"/>
              <a:gd name="connsiteX9" fmla="*/ 1010747 w 4184504"/>
              <a:gd name="connsiteY9" fmla="*/ 1917288 h 2961742"/>
              <a:gd name="connsiteX10" fmla="*/ 95 w 4184504"/>
              <a:gd name="connsiteY10" fmla="*/ 1837077 h 2961742"/>
              <a:gd name="connsiteX11" fmla="*/ 1074916 w 4184504"/>
              <a:gd name="connsiteY11" fmla="*/ 1147267 h 2961742"/>
              <a:gd name="connsiteX12" fmla="*/ 1058874 w 4184504"/>
              <a:gd name="connsiteY12" fmla="*/ 1195393 h 296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84504" h="2961742">
                <a:moveTo>
                  <a:pt x="1058874" y="1195393"/>
                </a:moveTo>
                <a:cubicBezTo>
                  <a:pt x="1012084" y="793003"/>
                  <a:pt x="965295" y="390614"/>
                  <a:pt x="1155126" y="329119"/>
                </a:cubicBezTo>
                <a:cubicBezTo>
                  <a:pt x="1344957" y="267624"/>
                  <a:pt x="1834242" y="879899"/>
                  <a:pt x="2197863" y="826425"/>
                </a:cubicBezTo>
                <a:cubicBezTo>
                  <a:pt x="2561484" y="772951"/>
                  <a:pt x="3007990" y="-93323"/>
                  <a:pt x="3336853" y="8277"/>
                </a:cubicBezTo>
                <a:cubicBezTo>
                  <a:pt x="3665716" y="109877"/>
                  <a:pt x="4283337" y="1149941"/>
                  <a:pt x="4171042" y="1436025"/>
                </a:cubicBezTo>
                <a:cubicBezTo>
                  <a:pt x="4058747" y="1722109"/>
                  <a:pt x="2890347" y="1529604"/>
                  <a:pt x="2663084" y="1724783"/>
                </a:cubicBezTo>
                <a:cubicBezTo>
                  <a:pt x="2435821" y="1919962"/>
                  <a:pt x="2962537" y="2532235"/>
                  <a:pt x="2807463" y="2607098"/>
                </a:cubicBezTo>
                <a:cubicBezTo>
                  <a:pt x="2652389" y="2681961"/>
                  <a:pt x="2069526" y="2115140"/>
                  <a:pt x="1732642" y="2173961"/>
                </a:cubicBezTo>
                <a:cubicBezTo>
                  <a:pt x="1395758" y="2232782"/>
                  <a:pt x="906474" y="3002804"/>
                  <a:pt x="786158" y="2960025"/>
                </a:cubicBezTo>
                <a:cubicBezTo>
                  <a:pt x="665842" y="2917246"/>
                  <a:pt x="1141757" y="2104446"/>
                  <a:pt x="1010747" y="1917288"/>
                </a:cubicBezTo>
                <a:cubicBezTo>
                  <a:pt x="879737" y="1730130"/>
                  <a:pt x="-10600" y="1944024"/>
                  <a:pt x="95" y="1837077"/>
                </a:cubicBezTo>
                <a:cubicBezTo>
                  <a:pt x="10790" y="1730130"/>
                  <a:pt x="542853" y="1374530"/>
                  <a:pt x="1074916" y="1147267"/>
                </a:cubicBezTo>
                <a:lnTo>
                  <a:pt x="1058874" y="1195393"/>
                </a:lnTo>
                <a:close/>
              </a:path>
            </a:pathLst>
          </a:custGeom>
          <a:solidFill>
            <a:srgbClr val="29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E903F2C-9EE3-87EF-F069-CFE1D4F7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E7E970E-7435-668D-14DE-A769CC832C83}"/>
              </a:ext>
            </a:extLst>
          </p:cNvPr>
          <p:cNvSpPr txBox="1"/>
          <p:nvPr/>
        </p:nvSpPr>
        <p:spPr>
          <a:xfrm>
            <a:off x="6398500" y="982176"/>
            <a:ext cx="536257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4F2FC"/>
                </a:solidFill>
                <a:latin typeface="Lexend Deca" pitchFamily="2" charset="0"/>
              </a:rPr>
              <a:t>“A população mista do Brasil deverá ter pois, no intervalo de um século, um aspecto bem diferente do atual. As correntes de imigração europeia, aumentando a cada dia mais o elemento branco desta população, acabarão, depois de certo tempo, por sufocar os elementos nos quais poderia persistir ainda alguns traços do negro.” - antropólogo e médico carioca João Baptista de Lacerda (1911)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E46B049-5480-5616-062D-4D8478103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023" y="1096423"/>
            <a:ext cx="3574831" cy="466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FC76CF43-ACEC-C4BC-4A98-02DDF35F143B}"/>
              </a:ext>
            </a:extLst>
          </p:cNvPr>
          <p:cNvSpPr/>
          <p:nvPr/>
        </p:nvSpPr>
        <p:spPr>
          <a:xfrm>
            <a:off x="-609369" y="4951284"/>
            <a:ext cx="3787344" cy="3068886"/>
          </a:xfrm>
          <a:custGeom>
            <a:avLst/>
            <a:gdLst>
              <a:gd name="connsiteX0" fmla="*/ 1291302 w 3787344"/>
              <a:gd name="connsiteY0" fmla="*/ 610828 h 3068886"/>
              <a:gd name="connsiteX1" fmla="*/ 1981112 w 3787344"/>
              <a:gd name="connsiteY1" fmla="*/ 1228 h 3068886"/>
              <a:gd name="connsiteX2" fmla="*/ 2991765 w 3787344"/>
              <a:gd name="connsiteY2" fmla="*/ 803333 h 3068886"/>
              <a:gd name="connsiteX3" fmla="*/ 3023849 w 3787344"/>
              <a:gd name="connsiteY3" fmla="*/ 1300638 h 3068886"/>
              <a:gd name="connsiteX4" fmla="*/ 3617407 w 3787344"/>
              <a:gd name="connsiteY4" fmla="*/ 1236470 h 3068886"/>
              <a:gd name="connsiteX5" fmla="*/ 3697617 w 3787344"/>
              <a:gd name="connsiteY5" fmla="*/ 2022533 h 3068886"/>
              <a:gd name="connsiteX6" fmla="*/ 2462375 w 3787344"/>
              <a:gd name="connsiteY6" fmla="*/ 2455670 h 3068886"/>
              <a:gd name="connsiteX7" fmla="*/ 1868817 w 3787344"/>
              <a:gd name="connsiteY7" fmla="*/ 3065270 h 3068886"/>
              <a:gd name="connsiteX8" fmla="*/ 1002544 w 3787344"/>
              <a:gd name="connsiteY8" fmla="*/ 2664217 h 3068886"/>
              <a:gd name="connsiteX9" fmla="*/ 1243175 w 3787344"/>
              <a:gd name="connsiteY9" fmla="*/ 1781902 h 3068886"/>
              <a:gd name="connsiteX10" fmla="*/ 120228 w 3787344"/>
              <a:gd name="connsiteY10" fmla="*/ 1525228 h 3068886"/>
              <a:gd name="connsiteX11" fmla="*/ 120228 w 3787344"/>
              <a:gd name="connsiteY11" fmla="*/ 739165 h 3068886"/>
              <a:gd name="connsiteX12" fmla="*/ 906291 w 3787344"/>
              <a:gd name="connsiteY12" fmla="*/ 209775 h 3068886"/>
              <a:gd name="connsiteX13" fmla="*/ 1291302 w 3787344"/>
              <a:gd name="connsiteY13" fmla="*/ 610828 h 30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87344" h="3068886">
                <a:moveTo>
                  <a:pt x="1291302" y="610828"/>
                </a:moveTo>
                <a:cubicBezTo>
                  <a:pt x="1470439" y="576070"/>
                  <a:pt x="1697702" y="-30856"/>
                  <a:pt x="1981112" y="1228"/>
                </a:cubicBezTo>
                <a:cubicBezTo>
                  <a:pt x="2264522" y="33312"/>
                  <a:pt x="2817976" y="586765"/>
                  <a:pt x="2991765" y="803333"/>
                </a:cubicBezTo>
                <a:cubicBezTo>
                  <a:pt x="3165555" y="1019901"/>
                  <a:pt x="2919575" y="1228449"/>
                  <a:pt x="3023849" y="1300638"/>
                </a:cubicBezTo>
                <a:cubicBezTo>
                  <a:pt x="3128123" y="1372827"/>
                  <a:pt x="3505112" y="1116154"/>
                  <a:pt x="3617407" y="1236470"/>
                </a:cubicBezTo>
                <a:cubicBezTo>
                  <a:pt x="3729702" y="1356786"/>
                  <a:pt x="3890122" y="1819333"/>
                  <a:pt x="3697617" y="2022533"/>
                </a:cubicBezTo>
                <a:cubicBezTo>
                  <a:pt x="3505112" y="2225733"/>
                  <a:pt x="2767175" y="2281881"/>
                  <a:pt x="2462375" y="2455670"/>
                </a:cubicBezTo>
                <a:cubicBezTo>
                  <a:pt x="2157575" y="2629459"/>
                  <a:pt x="2112122" y="3030512"/>
                  <a:pt x="1868817" y="3065270"/>
                </a:cubicBezTo>
                <a:cubicBezTo>
                  <a:pt x="1625512" y="3100028"/>
                  <a:pt x="1106818" y="2878112"/>
                  <a:pt x="1002544" y="2664217"/>
                </a:cubicBezTo>
                <a:cubicBezTo>
                  <a:pt x="898270" y="2450322"/>
                  <a:pt x="1390228" y="1971734"/>
                  <a:pt x="1243175" y="1781902"/>
                </a:cubicBezTo>
                <a:cubicBezTo>
                  <a:pt x="1096122" y="1592071"/>
                  <a:pt x="307386" y="1699017"/>
                  <a:pt x="120228" y="1525228"/>
                </a:cubicBezTo>
                <a:cubicBezTo>
                  <a:pt x="-66930" y="1351439"/>
                  <a:pt x="-10783" y="958407"/>
                  <a:pt x="120228" y="739165"/>
                </a:cubicBezTo>
                <a:cubicBezTo>
                  <a:pt x="251238" y="519923"/>
                  <a:pt x="711112" y="228491"/>
                  <a:pt x="906291" y="209775"/>
                </a:cubicBezTo>
                <a:cubicBezTo>
                  <a:pt x="1101470" y="191059"/>
                  <a:pt x="1112165" y="645586"/>
                  <a:pt x="1291302" y="610828"/>
                </a:cubicBezTo>
                <a:close/>
              </a:path>
            </a:pathLst>
          </a:custGeom>
          <a:solidFill>
            <a:srgbClr val="29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1052D4BD-CEB5-988B-28E0-51DF0DC27392}"/>
              </a:ext>
            </a:extLst>
          </p:cNvPr>
          <p:cNvSpPr/>
          <p:nvPr/>
        </p:nvSpPr>
        <p:spPr>
          <a:xfrm>
            <a:off x="1288862" y="278178"/>
            <a:ext cx="1647261" cy="1332690"/>
          </a:xfrm>
          <a:custGeom>
            <a:avLst/>
            <a:gdLst>
              <a:gd name="connsiteX0" fmla="*/ 42633 w 1647261"/>
              <a:gd name="connsiteY0" fmla="*/ 764559 h 1332690"/>
              <a:gd name="connsiteX1" fmla="*/ 90759 w 1647261"/>
              <a:gd name="connsiteY1" fmla="*/ 10580 h 1332690"/>
              <a:gd name="connsiteX2" fmla="*/ 957033 w 1647261"/>
              <a:gd name="connsiteY2" fmla="*/ 331422 h 1332690"/>
              <a:gd name="connsiteX3" fmla="*/ 1646843 w 1647261"/>
              <a:gd name="connsiteY3" fmla="*/ 459759 h 1332690"/>
              <a:gd name="connsiteX4" fmla="*/ 1053285 w 1647261"/>
              <a:gd name="connsiteY4" fmla="*/ 1326033 h 1332690"/>
              <a:gd name="connsiteX5" fmla="*/ 684317 w 1647261"/>
              <a:gd name="connsiteY5" fmla="*/ 876854 h 1332690"/>
              <a:gd name="connsiteX6" fmla="*/ 235138 w 1647261"/>
              <a:gd name="connsiteY6" fmla="*/ 1197696 h 1332690"/>
              <a:gd name="connsiteX7" fmla="*/ 42633 w 1647261"/>
              <a:gd name="connsiteY7" fmla="*/ 764559 h 1332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7261" h="1332690">
                <a:moveTo>
                  <a:pt x="42633" y="764559"/>
                </a:moveTo>
                <a:cubicBezTo>
                  <a:pt x="18570" y="566706"/>
                  <a:pt x="-61641" y="82769"/>
                  <a:pt x="90759" y="10580"/>
                </a:cubicBezTo>
                <a:cubicBezTo>
                  <a:pt x="243159" y="-61609"/>
                  <a:pt x="697686" y="256559"/>
                  <a:pt x="957033" y="331422"/>
                </a:cubicBezTo>
                <a:cubicBezTo>
                  <a:pt x="1216380" y="406285"/>
                  <a:pt x="1630801" y="293991"/>
                  <a:pt x="1646843" y="459759"/>
                </a:cubicBezTo>
                <a:cubicBezTo>
                  <a:pt x="1662885" y="625527"/>
                  <a:pt x="1213706" y="1256517"/>
                  <a:pt x="1053285" y="1326033"/>
                </a:cubicBezTo>
                <a:cubicBezTo>
                  <a:pt x="892864" y="1395549"/>
                  <a:pt x="820675" y="898243"/>
                  <a:pt x="684317" y="876854"/>
                </a:cubicBezTo>
                <a:cubicBezTo>
                  <a:pt x="547959" y="855465"/>
                  <a:pt x="339412" y="1216412"/>
                  <a:pt x="235138" y="1197696"/>
                </a:cubicBezTo>
                <a:cubicBezTo>
                  <a:pt x="130864" y="1178980"/>
                  <a:pt x="66696" y="962412"/>
                  <a:pt x="42633" y="764559"/>
                </a:cubicBezTo>
                <a:close/>
              </a:path>
            </a:pathLst>
          </a:custGeom>
          <a:solidFill>
            <a:srgbClr val="29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10081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8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E903F2C-9EE3-87EF-F069-CFE1D4F7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1052D4BD-CEB5-988B-28E0-51DF0DC27392}"/>
              </a:ext>
            </a:extLst>
          </p:cNvPr>
          <p:cNvSpPr/>
          <p:nvPr/>
        </p:nvSpPr>
        <p:spPr>
          <a:xfrm>
            <a:off x="-925723" y="-812566"/>
            <a:ext cx="14644117" cy="8448369"/>
          </a:xfrm>
          <a:custGeom>
            <a:avLst/>
            <a:gdLst>
              <a:gd name="connsiteX0" fmla="*/ 42633 w 1647261"/>
              <a:gd name="connsiteY0" fmla="*/ 764559 h 1332690"/>
              <a:gd name="connsiteX1" fmla="*/ 90759 w 1647261"/>
              <a:gd name="connsiteY1" fmla="*/ 10580 h 1332690"/>
              <a:gd name="connsiteX2" fmla="*/ 957033 w 1647261"/>
              <a:gd name="connsiteY2" fmla="*/ 331422 h 1332690"/>
              <a:gd name="connsiteX3" fmla="*/ 1646843 w 1647261"/>
              <a:gd name="connsiteY3" fmla="*/ 459759 h 1332690"/>
              <a:gd name="connsiteX4" fmla="*/ 1053285 w 1647261"/>
              <a:gd name="connsiteY4" fmla="*/ 1326033 h 1332690"/>
              <a:gd name="connsiteX5" fmla="*/ 684317 w 1647261"/>
              <a:gd name="connsiteY5" fmla="*/ 876854 h 1332690"/>
              <a:gd name="connsiteX6" fmla="*/ 235138 w 1647261"/>
              <a:gd name="connsiteY6" fmla="*/ 1197696 h 1332690"/>
              <a:gd name="connsiteX7" fmla="*/ 42633 w 1647261"/>
              <a:gd name="connsiteY7" fmla="*/ 764559 h 1332690"/>
              <a:gd name="connsiteX0" fmla="*/ 65115 w 1675362"/>
              <a:gd name="connsiteY0" fmla="*/ 1414187 h 1982318"/>
              <a:gd name="connsiteX1" fmla="*/ 113241 w 1675362"/>
              <a:gd name="connsiteY1" fmla="*/ 660208 h 1982318"/>
              <a:gd name="connsiteX2" fmla="*/ 1303979 w 1675362"/>
              <a:gd name="connsiteY2" fmla="*/ 7657 h 1982318"/>
              <a:gd name="connsiteX3" fmla="*/ 1669325 w 1675362"/>
              <a:gd name="connsiteY3" fmla="*/ 1109387 h 1982318"/>
              <a:gd name="connsiteX4" fmla="*/ 1075767 w 1675362"/>
              <a:gd name="connsiteY4" fmla="*/ 1975661 h 1982318"/>
              <a:gd name="connsiteX5" fmla="*/ 706799 w 1675362"/>
              <a:gd name="connsiteY5" fmla="*/ 1526482 h 1982318"/>
              <a:gd name="connsiteX6" fmla="*/ 257620 w 1675362"/>
              <a:gd name="connsiteY6" fmla="*/ 1847324 h 1982318"/>
              <a:gd name="connsiteX7" fmla="*/ 65115 w 1675362"/>
              <a:gd name="connsiteY7" fmla="*/ 1414187 h 1982318"/>
              <a:gd name="connsiteX0" fmla="*/ 1681440 w 3330406"/>
              <a:gd name="connsiteY0" fmla="*/ 1579956 h 2148087"/>
              <a:gd name="connsiteX1" fmla="*/ 18753 w 3330406"/>
              <a:gd name="connsiteY1" fmla="*/ 147551 h 2148087"/>
              <a:gd name="connsiteX2" fmla="*/ 2920304 w 3330406"/>
              <a:gd name="connsiteY2" fmla="*/ 173426 h 2148087"/>
              <a:gd name="connsiteX3" fmla="*/ 3285650 w 3330406"/>
              <a:gd name="connsiteY3" fmla="*/ 1275156 h 2148087"/>
              <a:gd name="connsiteX4" fmla="*/ 2692092 w 3330406"/>
              <a:gd name="connsiteY4" fmla="*/ 2141430 h 2148087"/>
              <a:gd name="connsiteX5" fmla="*/ 2323124 w 3330406"/>
              <a:gd name="connsiteY5" fmla="*/ 1692251 h 2148087"/>
              <a:gd name="connsiteX6" fmla="*/ 1873945 w 3330406"/>
              <a:gd name="connsiteY6" fmla="*/ 2013093 h 2148087"/>
              <a:gd name="connsiteX7" fmla="*/ 1681440 w 3330406"/>
              <a:gd name="connsiteY7" fmla="*/ 1579956 h 2148087"/>
              <a:gd name="connsiteX0" fmla="*/ 1681440 w 13167069"/>
              <a:gd name="connsiteY0" fmla="*/ 1535623 h 2146385"/>
              <a:gd name="connsiteX1" fmla="*/ 18753 w 13167069"/>
              <a:gd name="connsiteY1" fmla="*/ 103218 h 2146385"/>
              <a:gd name="connsiteX2" fmla="*/ 2920304 w 13167069"/>
              <a:gd name="connsiteY2" fmla="*/ 129093 h 2146385"/>
              <a:gd name="connsiteX3" fmla="*/ 13167069 w 13167069"/>
              <a:gd name="connsiteY3" fmla="*/ 257429 h 2146385"/>
              <a:gd name="connsiteX4" fmla="*/ 2692092 w 13167069"/>
              <a:gd name="connsiteY4" fmla="*/ 2097097 h 2146385"/>
              <a:gd name="connsiteX5" fmla="*/ 2323124 w 13167069"/>
              <a:gd name="connsiteY5" fmla="*/ 1647918 h 2146385"/>
              <a:gd name="connsiteX6" fmla="*/ 1873945 w 13167069"/>
              <a:gd name="connsiteY6" fmla="*/ 1968760 h 2146385"/>
              <a:gd name="connsiteX7" fmla="*/ 1681440 w 13167069"/>
              <a:gd name="connsiteY7" fmla="*/ 1535623 h 2146385"/>
              <a:gd name="connsiteX0" fmla="*/ 1681440 w 14219701"/>
              <a:gd name="connsiteY0" fmla="*/ 1855303 h 7909569"/>
              <a:gd name="connsiteX1" fmla="*/ 18753 w 14219701"/>
              <a:gd name="connsiteY1" fmla="*/ 422898 h 7909569"/>
              <a:gd name="connsiteX2" fmla="*/ 2920304 w 14219701"/>
              <a:gd name="connsiteY2" fmla="*/ 448773 h 7909569"/>
              <a:gd name="connsiteX3" fmla="*/ 13167069 w 14219701"/>
              <a:gd name="connsiteY3" fmla="*/ 577109 h 7909569"/>
              <a:gd name="connsiteX4" fmla="*/ 12662002 w 14219701"/>
              <a:gd name="connsiteY4" fmla="*/ 7903177 h 7909569"/>
              <a:gd name="connsiteX5" fmla="*/ 2323124 w 14219701"/>
              <a:gd name="connsiteY5" fmla="*/ 1967598 h 7909569"/>
              <a:gd name="connsiteX6" fmla="*/ 1873945 w 14219701"/>
              <a:gd name="connsiteY6" fmla="*/ 2288440 h 7909569"/>
              <a:gd name="connsiteX7" fmla="*/ 1681440 w 14219701"/>
              <a:gd name="connsiteY7" fmla="*/ 1855303 h 7909569"/>
              <a:gd name="connsiteX0" fmla="*/ 1681440 w 14068339"/>
              <a:gd name="connsiteY0" fmla="*/ 1855303 h 8448369"/>
              <a:gd name="connsiteX1" fmla="*/ 18753 w 14068339"/>
              <a:gd name="connsiteY1" fmla="*/ 422898 h 8448369"/>
              <a:gd name="connsiteX2" fmla="*/ 2920304 w 14068339"/>
              <a:gd name="connsiteY2" fmla="*/ 448773 h 8448369"/>
              <a:gd name="connsiteX3" fmla="*/ 13167069 w 14068339"/>
              <a:gd name="connsiteY3" fmla="*/ 577109 h 8448369"/>
              <a:gd name="connsiteX4" fmla="*/ 12662002 w 14068339"/>
              <a:gd name="connsiteY4" fmla="*/ 7903177 h 8448369"/>
              <a:gd name="connsiteX5" fmla="*/ 5302298 w 14068339"/>
              <a:gd name="connsiteY5" fmla="*/ 7896450 h 8448369"/>
              <a:gd name="connsiteX6" fmla="*/ 1873945 w 14068339"/>
              <a:gd name="connsiteY6" fmla="*/ 2288440 h 8448369"/>
              <a:gd name="connsiteX7" fmla="*/ 1681440 w 14068339"/>
              <a:gd name="connsiteY7" fmla="*/ 1855303 h 8448369"/>
              <a:gd name="connsiteX0" fmla="*/ 1710823 w 14097722"/>
              <a:gd name="connsiteY0" fmla="*/ 1855303 h 8449224"/>
              <a:gd name="connsiteX1" fmla="*/ 48136 w 14097722"/>
              <a:gd name="connsiteY1" fmla="*/ 422898 h 8449224"/>
              <a:gd name="connsiteX2" fmla="*/ 2949687 w 14097722"/>
              <a:gd name="connsiteY2" fmla="*/ 448773 h 8449224"/>
              <a:gd name="connsiteX3" fmla="*/ 13196452 w 14097722"/>
              <a:gd name="connsiteY3" fmla="*/ 577109 h 8449224"/>
              <a:gd name="connsiteX4" fmla="*/ 12691385 w 14097722"/>
              <a:gd name="connsiteY4" fmla="*/ 7903177 h 8449224"/>
              <a:gd name="connsiteX5" fmla="*/ 5331681 w 14097722"/>
              <a:gd name="connsiteY5" fmla="*/ 7896450 h 8449224"/>
              <a:gd name="connsiteX6" fmla="*/ 104025 w 14097722"/>
              <a:gd name="connsiteY6" fmla="*/ 8040311 h 8449224"/>
              <a:gd name="connsiteX7" fmla="*/ 1710823 w 14097722"/>
              <a:gd name="connsiteY7" fmla="*/ 1855303 h 8449224"/>
              <a:gd name="connsiteX0" fmla="*/ 74457 w 14644117"/>
              <a:gd name="connsiteY0" fmla="*/ 2651716 h 8448369"/>
              <a:gd name="connsiteX1" fmla="*/ 594531 w 14644117"/>
              <a:gd name="connsiteY1" fmla="*/ 422898 h 8448369"/>
              <a:gd name="connsiteX2" fmla="*/ 3496082 w 14644117"/>
              <a:gd name="connsiteY2" fmla="*/ 448773 h 8448369"/>
              <a:gd name="connsiteX3" fmla="*/ 13742847 w 14644117"/>
              <a:gd name="connsiteY3" fmla="*/ 577109 h 8448369"/>
              <a:gd name="connsiteX4" fmla="*/ 13237780 w 14644117"/>
              <a:gd name="connsiteY4" fmla="*/ 7903177 h 8448369"/>
              <a:gd name="connsiteX5" fmla="*/ 5878076 w 14644117"/>
              <a:gd name="connsiteY5" fmla="*/ 7896450 h 8448369"/>
              <a:gd name="connsiteX6" fmla="*/ 650420 w 14644117"/>
              <a:gd name="connsiteY6" fmla="*/ 8040311 h 8448369"/>
              <a:gd name="connsiteX7" fmla="*/ 74457 w 14644117"/>
              <a:gd name="connsiteY7" fmla="*/ 2651716 h 844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644117" h="8448369">
                <a:moveTo>
                  <a:pt x="74457" y="2651716"/>
                </a:moveTo>
                <a:cubicBezTo>
                  <a:pt x="65142" y="1382147"/>
                  <a:pt x="24260" y="790055"/>
                  <a:pt x="594531" y="422898"/>
                </a:cubicBezTo>
                <a:cubicBezTo>
                  <a:pt x="1164802" y="55741"/>
                  <a:pt x="1304696" y="423071"/>
                  <a:pt x="3496082" y="448773"/>
                </a:cubicBezTo>
                <a:cubicBezTo>
                  <a:pt x="6911670" y="491552"/>
                  <a:pt x="12119231" y="-665292"/>
                  <a:pt x="13742847" y="577109"/>
                </a:cubicBezTo>
                <a:cubicBezTo>
                  <a:pt x="15366463" y="1819510"/>
                  <a:pt x="14548575" y="6683287"/>
                  <a:pt x="13237780" y="7903177"/>
                </a:cubicBezTo>
                <a:cubicBezTo>
                  <a:pt x="11926985" y="9123067"/>
                  <a:pt x="6014434" y="7917839"/>
                  <a:pt x="5878076" y="7896450"/>
                </a:cubicBezTo>
                <a:cubicBezTo>
                  <a:pt x="5741718" y="7875061"/>
                  <a:pt x="1617690" y="8914433"/>
                  <a:pt x="650420" y="8040311"/>
                </a:cubicBezTo>
                <a:cubicBezTo>
                  <a:pt x="-316850" y="7166189"/>
                  <a:pt x="83772" y="3921285"/>
                  <a:pt x="74457" y="2651716"/>
                </a:cubicBezTo>
                <a:close/>
              </a:path>
            </a:pathLst>
          </a:custGeom>
          <a:solidFill>
            <a:srgbClr val="29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05E3395-DCDE-6674-9ADC-E34BD484F0DB}"/>
              </a:ext>
            </a:extLst>
          </p:cNvPr>
          <p:cNvSpPr txBox="1"/>
          <p:nvPr/>
        </p:nvSpPr>
        <p:spPr>
          <a:xfrm>
            <a:off x="372958" y="421451"/>
            <a:ext cx="108663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b="1" i="0" u="none" strike="noStrike" dirty="0">
                <a:solidFill>
                  <a:srgbClr val="F4F2FC"/>
                </a:solidFill>
                <a:effectLst/>
                <a:latin typeface="LEMON MILK" panose="00000500000000000000" pitchFamily="50" charset="0"/>
              </a:rPr>
              <a:t>Violência</a:t>
            </a:r>
            <a:endParaRPr lang="pt-BR" sz="4800" b="0" i="0" u="none" strike="noStrike" dirty="0">
              <a:solidFill>
                <a:srgbClr val="F4F2FC"/>
              </a:solidFill>
              <a:effectLst/>
              <a:latin typeface="LEMON MILK" panose="00000500000000000000" pitchFamily="50" charset="0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56C69AD5-C452-2593-8853-51A3EE0E75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8401187"/>
                  </p:ext>
                </p:extLst>
              </p:nvPr>
            </p:nvGraphicFramePr>
            <p:xfrm>
              <a:off x="762000" y="1800936"/>
              <a:ext cx="4368802" cy="2457452"/>
            </p:xfrm>
            <a:graphic>
              <a:graphicData uri="http://schemas.microsoft.com/office/powerpoint/2016/slidezoom">
                <pslz:sldZm>
                  <pslz:sldZmObj sldId="289" cId="1084385942">
                    <pslz:zmPr id="{90003D4F-2329-4A1F-AFDB-722AA007AC49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68802" cy="245745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Zoom de Slide 4">
                <a:extLst>
                  <a:ext uri="{FF2B5EF4-FFF2-40B4-BE49-F238E27FC236}">
                    <a16:creationId xmlns:a16="http://schemas.microsoft.com/office/drawing/2014/main" id="{56C69AD5-C452-2593-8853-51A3EE0E75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000" y="1800936"/>
                <a:ext cx="4368802" cy="245745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B13F4867-5F7D-77F0-FEB1-222B39A900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6376501"/>
                  </p:ext>
                </p:extLst>
              </p:nvPr>
            </p:nvGraphicFramePr>
            <p:xfrm>
              <a:off x="6403158" y="3176586"/>
              <a:ext cx="4368802" cy="2457451"/>
            </p:xfrm>
            <a:graphic>
              <a:graphicData uri="http://schemas.microsoft.com/office/powerpoint/2016/slidezoom">
                <pslz:sldZm>
                  <pslz:sldZmObj sldId="290" cId="2608904507">
                    <pslz:zmPr id="{3EC8E5D1-D4C9-45CF-8618-A3F009CF05FD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68802" cy="245745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Zoom de Slide 9">
                <a:extLst>
                  <a:ext uri="{FF2B5EF4-FFF2-40B4-BE49-F238E27FC236}">
                    <a16:creationId xmlns:a16="http://schemas.microsoft.com/office/drawing/2014/main" id="{B13F4867-5F7D-77F0-FEB1-222B39A900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03158" y="3176586"/>
                <a:ext cx="4368802" cy="245745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5300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E903F2C-9EE3-87EF-F069-CFE1D4F7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957BAB34-E714-CA34-1B14-A1D866D94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1"/>
            <a:ext cx="48196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A6066F27-F931-D623-34E6-4A3FE3EF5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437" y="0"/>
            <a:ext cx="38812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3859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Forma Livre: Forma 210">
            <a:extLst>
              <a:ext uri="{FF2B5EF4-FFF2-40B4-BE49-F238E27FC236}">
                <a16:creationId xmlns:a16="http://schemas.microsoft.com/office/drawing/2014/main" id="{DE7E819F-7423-0F53-5E87-37FDBA022838}"/>
              </a:ext>
            </a:extLst>
          </p:cNvPr>
          <p:cNvSpPr/>
          <p:nvPr/>
        </p:nvSpPr>
        <p:spPr>
          <a:xfrm>
            <a:off x="5570884" y="2382217"/>
            <a:ext cx="1108935" cy="906899"/>
          </a:xfrm>
          <a:custGeom>
            <a:avLst/>
            <a:gdLst>
              <a:gd name="connsiteX0" fmla="*/ 11487 w 1108935"/>
              <a:gd name="connsiteY0" fmla="*/ 498456 h 906899"/>
              <a:gd name="connsiteX1" fmla="*/ 187950 w 1108935"/>
              <a:gd name="connsiteY1" fmla="*/ 1151 h 906899"/>
              <a:gd name="connsiteX2" fmla="*/ 605045 w 1108935"/>
              <a:gd name="connsiteY2" fmla="*/ 354078 h 906899"/>
              <a:gd name="connsiteX3" fmla="*/ 1006097 w 1108935"/>
              <a:gd name="connsiteY3" fmla="*/ 97404 h 906899"/>
              <a:gd name="connsiteX4" fmla="*/ 1070266 w 1108935"/>
              <a:gd name="connsiteY4" fmla="*/ 723046 h 906899"/>
              <a:gd name="connsiteX5" fmla="*/ 492750 w 1108935"/>
              <a:gd name="connsiteY5" fmla="*/ 899509 h 906899"/>
              <a:gd name="connsiteX6" fmla="*/ 11487 w 1108935"/>
              <a:gd name="connsiteY6" fmla="*/ 498456 h 90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8935" h="906899">
                <a:moveTo>
                  <a:pt x="11487" y="498456"/>
                </a:moveTo>
                <a:cubicBezTo>
                  <a:pt x="-39313" y="348730"/>
                  <a:pt x="89024" y="25214"/>
                  <a:pt x="187950" y="1151"/>
                </a:cubicBezTo>
                <a:cubicBezTo>
                  <a:pt x="286876" y="-22912"/>
                  <a:pt x="468687" y="338036"/>
                  <a:pt x="605045" y="354078"/>
                </a:cubicBezTo>
                <a:cubicBezTo>
                  <a:pt x="741403" y="370120"/>
                  <a:pt x="928560" y="35909"/>
                  <a:pt x="1006097" y="97404"/>
                </a:cubicBezTo>
                <a:cubicBezTo>
                  <a:pt x="1083634" y="158899"/>
                  <a:pt x="1155824" y="589362"/>
                  <a:pt x="1070266" y="723046"/>
                </a:cubicBezTo>
                <a:cubicBezTo>
                  <a:pt x="984708" y="856730"/>
                  <a:pt x="666539" y="931593"/>
                  <a:pt x="492750" y="899509"/>
                </a:cubicBezTo>
                <a:cubicBezTo>
                  <a:pt x="318961" y="867425"/>
                  <a:pt x="62287" y="648182"/>
                  <a:pt x="11487" y="498456"/>
                </a:cubicBezTo>
                <a:close/>
              </a:path>
            </a:pathLst>
          </a:custGeom>
          <a:solidFill>
            <a:srgbClr val="AB6D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Forma Livre: Forma 208">
            <a:extLst>
              <a:ext uri="{FF2B5EF4-FFF2-40B4-BE49-F238E27FC236}">
                <a16:creationId xmlns:a16="http://schemas.microsoft.com/office/drawing/2014/main" id="{52B41B76-A6CC-888A-85A9-674DB5C53161}"/>
              </a:ext>
            </a:extLst>
          </p:cNvPr>
          <p:cNvSpPr/>
          <p:nvPr/>
        </p:nvSpPr>
        <p:spPr>
          <a:xfrm rot="1336631">
            <a:off x="6531964" y="-338567"/>
            <a:ext cx="3355685" cy="1894952"/>
          </a:xfrm>
          <a:custGeom>
            <a:avLst/>
            <a:gdLst>
              <a:gd name="connsiteX0" fmla="*/ 2209 w 3030666"/>
              <a:gd name="connsiteY0" fmla="*/ 1188785 h 1894952"/>
              <a:gd name="connsiteX1" fmla="*/ 467430 w 3030666"/>
              <a:gd name="connsiteY1" fmla="*/ 65837 h 1894952"/>
              <a:gd name="connsiteX2" fmla="*/ 1349746 w 3030666"/>
              <a:gd name="connsiteY2" fmla="*/ 579185 h 1894952"/>
              <a:gd name="connsiteX3" fmla="*/ 2135809 w 3030666"/>
              <a:gd name="connsiteY3" fmla="*/ 1669 h 1894952"/>
              <a:gd name="connsiteX4" fmla="*/ 3018125 w 3030666"/>
              <a:gd name="connsiteY4" fmla="*/ 803774 h 1894952"/>
              <a:gd name="connsiteX5" fmla="*/ 2568946 w 3030666"/>
              <a:gd name="connsiteY5" fmla="*/ 1509627 h 1894952"/>
              <a:gd name="connsiteX6" fmla="*/ 1397872 w 3030666"/>
              <a:gd name="connsiteY6" fmla="*/ 1124616 h 1894952"/>
              <a:gd name="connsiteX7" fmla="*/ 643893 w 3030666"/>
              <a:gd name="connsiteY7" fmla="*/ 1894637 h 1894952"/>
              <a:gd name="connsiteX8" fmla="*/ 2209 w 3030666"/>
              <a:gd name="connsiteY8" fmla="*/ 1188785 h 189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30666" h="1894952">
                <a:moveTo>
                  <a:pt x="2209" y="1188785"/>
                </a:moveTo>
                <a:cubicBezTo>
                  <a:pt x="-27201" y="883985"/>
                  <a:pt x="242841" y="167437"/>
                  <a:pt x="467430" y="65837"/>
                </a:cubicBezTo>
                <a:cubicBezTo>
                  <a:pt x="692019" y="-35763"/>
                  <a:pt x="1071683" y="589880"/>
                  <a:pt x="1349746" y="579185"/>
                </a:cubicBezTo>
                <a:cubicBezTo>
                  <a:pt x="1627809" y="568490"/>
                  <a:pt x="1857746" y="-35763"/>
                  <a:pt x="2135809" y="1669"/>
                </a:cubicBezTo>
                <a:cubicBezTo>
                  <a:pt x="2413872" y="39101"/>
                  <a:pt x="2945936" y="552448"/>
                  <a:pt x="3018125" y="803774"/>
                </a:cubicBezTo>
                <a:cubicBezTo>
                  <a:pt x="3090314" y="1055100"/>
                  <a:pt x="2838988" y="1456153"/>
                  <a:pt x="2568946" y="1509627"/>
                </a:cubicBezTo>
                <a:cubicBezTo>
                  <a:pt x="2298904" y="1563101"/>
                  <a:pt x="1718714" y="1060448"/>
                  <a:pt x="1397872" y="1124616"/>
                </a:cubicBezTo>
                <a:cubicBezTo>
                  <a:pt x="1077030" y="1188784"/>
                  <a:pt x="873830" y="1881269"/>
                  <a:pt x="643893" y="1894637"/>
                </a:cubicBezTo>
                <a:cubicBezTo>
                  <a:pt x="413956" y="1908006"/>
                  <a:pt x="31619" y="1493585"/>
                  <a:pt x="2209" y="1188785"/>
                </a:cubicBezTo>
                <a:close/>
              </a:path>
            </a:pathLst>
          </a:custGeom>
          <a:solidFill>
            <a:srgbClr val="5B1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0CCD0F2-AC3E-673E-2B4B-30B4954B0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CaixaDeTexto 81">
            <a:extLst>
              <a:ext uri="{FF2B5EF4-FFF2-40B4-BE49-F238E27FC236}">
                <a16:creationId xmlns:a16="http://schemas.microsoft.com/office/drawing/2014/main" id="{919B7519-6C52-15F1-F0B3-7A3B83AAA3BE}"/>
              </a:ext>
            </a:extLst>
          </p:cNvPr>
          <p:cNvSpPr txBox="1"/>
          <p:nvPr/>
        </p:nvSpPr>
        <p:spPr>
          <a:xfrm>
            <a:off x="3938999" y="297067"/>
            <a:ext cx="43140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dirty="0">
                <a:solidFill>
                  <a:srgbClr val="000004"/>
                </a:solidFill>
                <a:latin typeface="LEMON MILK" panose="00000500000000000000" pitchFamily="50" charset="0"/>
              </a:rPr>
              <a:t>racismo</a:t>
            </a:r>
            <a:endParaRPr lang="en-US" sz="6600" dirty="0">
              <a:solidFill>
                <a:srgbClr val="000004"/>
              </a:solidFill>
              <a:latin typeface="LEMON MILK" panose="00000500000000000000" pitchFamily="50" charset="0"/>
            </a:endParaRPr>
          </a:p>
        </p:txBody>
      </p:sp>
      <p:sp>
        <p:nvSpPr>
          <p:cNvPr id="168" name="Elipse 167">
            <a:extLst>
              <a:ext uri="{FF2B5EF4-FFF2-40B4-BE49-F238E27FC236}">
                <a16:creationId xmlns:a16="http://schemas.microsoft.com/office/drawing/2014/main" id="{31E4597C-372B-A58A-4374-B2CB6E83D050}"/>
              </a:ext>
            </a:extLst>
          </p:cNvPr>
          <p:cNvSpPr/>
          <p:nvPr/>
        </p:nvSpPr>
        <p:spPr>
          <a:xfrm>
            <a:off x="4549214" y="2202918"/>
            <a:ext cx="1440000" cy="1440000"/>
          </a:xfrm>
          <a:prstGeom prst="ellipse">
            <a:avLst/>
          </a:prstGeom>
          <a:solidFill>
            <a:srgbClr val="3287D9"/>
          </a:solidFill>
          <a:ln w="76200">
            <a:solidFill>
              <a:srgbClr val="328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Elipse 171">
            <a:extLst>
              <a:ext uri="{FF2B5EF4-FFF2-40B4-BE49-F238E27FC236}">
                <a16:creationId xmlns:a16="http://schemas.microsoft.com/office/drawing/2014/main" id="{340EBE9F-FFDC-D56F-D5D9-CF48DC9D9B10}"/>
              </a:ext>
            </a:extLst>
          </p:cNvPr>
          <p:cNvSpPr/>
          <p:nvPr/>
        </p:nvSpPr>
        <p:spPr>
          <a:xfrm>
            <a:off x="6196742" y="2202918"/>
            <a:ext cx="1440000" cy="1440000"/>
          </a:xfrm>
          <a:prstGeom prst="ellipse">
            <a:avLst/>
          </a:prstGeom>
          <a:solidFill>
            <a:srgbClr val="3287D9"/>
          </a:solidFill>
          <a:ln w="76200">
            <a:solidFill>
              <a:srgbClr val="328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Elipse 173">
            <a:extLst>
              <a:ext uri="{FF2B5EF4-FFF2-40B4-BE49-F238E27FC236}">
                <a16:creationId xmlns:a16="http://schemas.microsoft.com/office/drawing/2014/main" id="{8759B26F-8350-3A27-8029-CA7FE91057A0}"/>
              </a:ext>
            </a:extLst>
          </p:cNvPr>
          <p:cNvSpPr/>
          <p:nvPr/>
        </p:nvSpPr>
        <p:spPr>
          <a:xfrm>
            <a:off x="3753609" y="3769619"/>
            <a:ext cx="1440000" cy="1440000"/>
          </a:xfrm>
          <a:prstGeom prst="ellipse">
            <a:avLst/>
          </a:prstGeom>
          <a:solidFill>
            <a:srgbClr val="3287D9"/>
          </a:solidFill>
          <a:ln w="76200">
            <a:solidFill>
              <a:srgbClr val="328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Elipse 175">
            <a:extLst>
              <a:ext uri="{FF2B5EF4-FFF2-40B4-BE49-F238E27FC236}">
                <a16:creationId xmlns:a16="http://schemas.microsoft.com/office/drawing/2014/main" id="{19A7EA0C-665E-16E1-897D-5D2A60E35C91}"/>
              </a:ext>
            </a:extLst>
          </p:cNvPr>
          <p:cNvSpPr/>
          <p:nvPr/>
        </p:nvSpPr>
        <p:spPr>
          <a:xfrm>
            <a:off x="6998393" y="3769619"/>
            <a:ext cx="1440000" cy="1440000"/>
          </a:xfrm>
          <a:prstGeom prst="ellipse">
            <a:avLst/>
          </a:prstGeom>
          <a:solidFill>
            <a:srgbClr val="3287D9"/>
          </a:solidFill>
          <a:ln w="76200">
            <a:solidFill>
              <a:srgbClr val="328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1" name="Conector reto 180">
            <a:extLst>
              <a:ext uri="{FF2B5EF4-FFF2-40B4-BE49-F238E27FC236}">
                <a16:creationId xmlns:a16="http://schemas.microsoft.com/office/drawing/2014/main" id="{4E49B932-3B63-020C-E624-35E5CC97D32E}"/>
              </a:ext>
            </a:extLst>
          </p:cNvPr>
          <p:cNvCxnSpPr>
            <a:cxnSpLocks/>
            <a:stCxn id="168" idx="2"/>
          </p:cNvCxnSpPr>
          <p:nvPr/>
        </p:nvCxnSpPr>
        <p:spPr>
          <a:xfrm flipH="1">
            <a:off x="3096126" y="2922918"/>
            <a:ext cx="1453088" cy="0"/>
          </a:xfrm>
          <a:prstGeom prst="line">
            <a:avLst/>
          </a:prstGeom>
          <a:ln w="76200">
            <a:solidFill>
              <a:srgbClr val="32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738DE285-778F-0A7A-5790-850860ED8C53}"/>
              </a:ext>
            </a:extLst>
          </p:cNvPr>
          <p:cNvSpPr txBox="1"/>
          <p:nvPr/>
        </p:nvSpPr>
        <p:spPr>
          <a:xfrm>
            <a:off x="357972" y="2497841"/>
            <a:ext cx="2866490" cy="461665"/>
          </a:xfrm>
          <a:prstGeom prst="rect">
            <a:avLst/>
          </a:prstGeom>
          <a:solidFill>
            <a:srgbClr val="3287D9"/>
          </a:solidFill>
        </p:spPr>
        <p:txBody>
          <a:bodyPr wrap="none" rtlCol="0">
            <a:spAutoFit/>
          </a:bodyPr>
          <a:lstStyle/>
          <a:p>
            <a:r>
              <a:rPr lang="pt-BR" sz="2400" dirty="0">
                <a:highlight>
                  <a:srgbClr val="3287D9"/>
                </a:highlight>
                <a:latin typeface="Lexend Deca SemiBold" pitchFamily="2" charset="0"/>
              </a:rPr>
              <a:t>O que é racismo?</a:t>
            </a:r>
            <a:endParaRPr lang="en-US" sz="2400" dirty="0">
              <a:highlight>
                <a:srgbClr val="3287D9"/>
              </a:highlight>
              <a:latin typeface="Lexend Deca SemiBold" pitchFamily="2" charset="0"/>
            </a:endParaRPr>
          </a:p>
        </p:txBody>
      </p:sp>
      <p:cxnSp>
        <p:nvCxnSpPr>
          <p:cNvPr id="201" name="Conector reto 200">
            <a:extLst>
              <a:ext uri="{FF2B5EF4-FFF2-40B4-BE49-F238E27FC236}">
                <a16:creationId xmlns:a16="http://schemas.microsoft.com/office/drawing/2014/main" id="{CEC92896-F527-9689-605B-279D68301630}"/>
              </a:ext>
            </a:extLst>
          </p:cNvPr>
          <p:cNvCxnSpPr>
            <a:cxnSpLocks/>
          </p:cNvCxnSpPr>
          <p:nvPr/>
        </p:nvCxnSpPr>
        <p:spPr>
          <a:xfrm>
            <a:off x="7652358" y="2922918"/>
            <a:ext cx="1572070" cy="0"/>
          </a:xfrm>
          <a:prstGeom prst="line">
            <a:avLst/>
          </a:prstGeom>
          <a:ln w="76200">
            <a:solidFill>
              <a:srgbClr val="32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ector reto 185">
            <a:extLst>
              <a:ext uri="{FF2B5EF4-FFF2-40B4-BE49-F238E27FC236}">
                <a16:creationId xmlns:a16="http://schemas.microsoft.com/office/drawing/2014/main" id="{5E6974B2-07F3-B543-1B34-8502D39B9863}"/>
              </a:ext>
            </a:extLst>
          </p:cNvPr>
          <p:cNvCxnSpPr>
            <a:cxnSpLocks/>
            <a:stCxn id="174" idx="2"/>
          </p:cNvCxnSpPr>
          <p:nvPr/>
        </p:nvCxnSpPr>
        <p:spPr>
          <a:xfrm flipH="1">
            <a:off x="2406316" y="4489619"/>
            <a:ext cx="1347293" cy="0"/>
          </a:xfrm>
          <a:prstGeom prst="line">
            <a:avLst/>
          </a:prstGeom>
          <a:ln w="76200">
            <a:solidFill>
              <a:srgbClr val="32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FBDBB700-607D-A113-D54D-FD37306D7D5E}"/>
              </a:ext>
            </a:extLst>
          </p:cNvPr>
          <p:cNvSpPr txBox="1"/>
          <p:nvPr/>
        </p:nvSpPr>
        <p:spPr>
          <a:xfrm>
            <a:off x="357972" y="4070632"/>
            <a:ext cx="2820003" cy="461665"/>
          </a:xfrm>
          <a:prstGeom prst="rect">
            <a:avLst/>
          </a:prstGeom>
          <a:solidFill>
            <a:srgbClr val="3287D9"/>
          </a:solidFill>
        </p:spPr>
        <p:txBody>
          <a:bodyPr wrap="none" rtlCol="0">
            <a:spAutoFit/>
          </a:bodyPr>
          <a:lstStyle/>
          <a:p>
            <a:r>
              <a:rPr lang="pt-BR" sz="2400" dirty="0">
                <a:highlight>
                  <a:srgbClr val="3287D9"/>
                </a:highlight>
                <a:latin typeface="Lexend Deca SemiBold" pitchFamily="2" charset="0"/>
              </a:rPr>
              <a:t>Tipos de racismo</a:t>
            </a:r>
            <a:endParaRPr lang="en-US" sz="2400" dirty="0">
              <a:highlight>
                <a:srgbClr val="3287D9"/>
              </a:highlight>
              <a:latin typeface="Lexend Deca SemiBold" pitchFamily="2" charset="0"/>
            </a:endParaRPr>
          </a:p>
        </p:txBody>
      </p:sp>
      <p:pic>
        <p:nvPicPr>
          <p:cNvPr id="191" name="Imagem 190">
            <a:extLst>
              <a:ext uri="{FF2B5EF4-FFF2-40B4-BE49-F238E27FC236}">
                <a16:creationId xmlns:a16="http://schemas.microsoft.com/office/drawing/2014/main" id="{73368DDD-724C-1FC7-0E70-720CC929A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09" y="4075618"/>
            <a:ext cx="828000" cy="828000"/>
          </a:xfrm>
          <a:prstGeom prst="rect">
            <a:avLst/>
          </a:prstGeom>
        </p:spPr>
      </p:pic>
      <p:cxnSp>
        <p:nvCxnSpPr>
          <p:cNvPr id="206" name="Conector reto 205">
            <a:extLst>
              <a:ext uri="{FF2B5EF4-FFF2-40B4-BE49-F238E27FC236}">
                <a16:creationId xmlns:a16="http://schemas.microsoft.com/office/drawing/2014/main" id="{8C32D266-E85F-84E5-7BD7-A192E47A2333}"/>
              </a:ext>
            </a:extLst>
          </p:cNvPr>
          <p:cNvCxnSpPr>
            <a:stCxn id="176" idx="6"/>
          </p:cNvCxnSpPr>
          <p:nvPr/>
        </p:nvCxnSpPr>
        <p:spPr>
          <a:xfrm flipV="1">
            <a:off x="8438393" y="4489618"/>
            <a:ext cx="1050381" cy="1"/>
          </a:xfrm>
          <a:prstGeom prst="line">
            <a:avLst/>
          </a:prstGeom>
          <a:ln w="76200">
            <a:solidFill>
              <a:srgbClr val="32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3" name="Imagem 192">
            <a:extLst>
              <a:ext uri="{FF2B5EF4-FFF2-40B4-BE49-F238E27FC236}">
                <a16:creationId xmlns:a16="http://schemas.microsoft.com/office/drawing/2014/main" id="{42C4BFFD-833B-DF8D-163F-7B53C5CC9D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742" y="2508918"/>
            <a:ext cx="828000" cy="828000"/>
          </a:xfrm>
          <a:prstGeom prst="rect">
            <a:avLst/>
          </a:prstGeom>
        </p:spPr>
      </p:pic>
      <p:pic>
        <p:nvPicPr>
          <p:cNvPr id="195" name="Imagem 194">
            <a:extLst>
              <a:ext uri="{FF2B5EF4-FFF2-40B4-BE49-F238E27FC236}">
                <a16:creationId xmlns:a16="http://schemas.microsoft.com/office/drawing/2014/main" id="{2FA048B4-4F34-4DC8-AC37-6F066FAF1C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889" y="4075618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Imagem 196">
            <a:extLst>
              <a:ext uri="{FF2B5EF4-FFF2-40B4-BE49-F238E27FC236}">
                <a16:creationId xmlns:a16="http://schemas.microsoft.com/office/drawing/2014/main" id="{CBEFD113-9254-A9B1-1EDA-D1E10F8D37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14" y="2508918"/>
            <a:ext cx="828000" cy="828000"/>
          </a:xfrm>
          <a:prstGeom prst="rect">
            <a:avLst/>
          </a:prstGeom>
        </p:spPr>
      </p:pic>
      <p:sp>
        <p:nvSpPr>
          <p:cNvPr id="199" name="CaixaDeTexto 198">
            <a:extLst>
              <a:ext uri="{FF2B5EF4-FFF2-40B4-BE49-F238E27FC236}">
                <a16:creationId xmlns:a16="http://schemas.microsoft.com/office/drawing/2014/main" id="{C55DF8AA-15CC-FFCD-A01E-C83E1C4046EE}"/>
              </a:ext>
            </a:extLst>
          </p:cNvPr>
          <p:cNvSpPr txBox="1"/>
          <p:nvPr/>
        </p:nvSpPr>
        <p:spPr>
          <a:xfrm>
            <a:off x="8967538" y="2497841"/>
            <a:ext cx="2751074" cy="461665"/>
          </a:xfrm>
          <a:prstGeom prst="rect">
            <a:avLst/>
          </a:prstGeom>
          <a:solidFill>
            <a:srgbClr val="3287D9"/>
          </a:solidFill>
        </p:spPr>
        <p:txBody>
          <a:bodyPr wrap="none" rtlCol="0">
            <a:spAutoFit/>
          </a:bodyPr>
          <a:lstStyle/>
          <a:p>
            <a:r>
              <a:rPr lang="pt-BR" sz="2400" dirty="0">
                <a:highlight>
                  <a:srgbClr val="3287D9"/>
                </a:highlight>
                <a:latin typeface="Lexend Deca SemiBold" pitchFamily="2" charset="0"/>
              </a:rPr>
              <a:t>Racismo reverso</a:t>
            </a:r>
            <a:endParaRPr lang="en-US" sz="2400" dirty="0">
              <a:highlight>
                <a:srgbClr val="3287D9"/>
              </a:highlight>
              <a:latin typeface="Lexend Deca SemiBold" pitchFamily="2" charset="0"/>
            </a:endParaRPr>
          </a:p>
        </p:txBody>
      </p:sp>
      <p:sp>
        <p:nvSpPr>
          <p:cNvPr id="204" name="CaixaDeTexto 203">
            <a:extLst>
              <a:ext uri="{FF2B5EF4-FFF2-40B4-BE49-F238E27FC236}">
                <a16:creationId xmlns:a16="http://schemas.microsoft.com/office/drawing/2014/main" id="{86F88811-F5A0-2954-FAB0-8306E184B260}"/>
              </a:ext>
            </a:extLst>
          </p:cNvPr>
          <p:cNvSpPr txBox="1"/>
          <p:nvPr/>
        </p:nvSpPr>
        <p:spPr>
          <a:xfrm>
            <a:off x="8951922" y="4072266"/>
            <a:ext cx="3079689" cy="461665"/>
          </a:xfrm>
          <a:prstGeom prst="rect">
            <a:avLst/>
          </a:prstGeom>
          <a:solidFill>
            <a:srgbClr val="3287D9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2400" dirty="0">
                <a:highlight>
                  <a:srgbClr val="3287D9"/>
                </a:highlight>
                <a:latin typeface="Lexend Deca SemiBold" pitchFamily="2" charset="0"/>
              </a:rPr>
              <a:t>Leis sobre racismo</a:t>
            </a:r>
            <a:endParaRPr lang="en-US" sz="2400" dirty="0">
              <a:highlight>
                <a:srgbClr val="3287D9"/>
              </a:highlight>
              <a:latin typeface="Lexend Deca SemiBold" pitchFamily="2" charset="0"/>
            </a:endParaRPr>
          </a:p>
        </p:txBody>
      </p:sp>
      <p:sp>
        <p:nvSpPr>
          <p:cNvPr id="210" name="Forma Livre: Forma 209">
            <a:extLst>
              <a:ext uri="{FF2B5EF4-FFF2-40B4-BE49-F238E27FC236}">
                <a16:creationId xmlns:a16="http://schemas.microsoft.com/office/drawing/2014/main" id="{2B5106BD-6D5C-D953-6220-315A176E37B4}"/>
              </a:ext>
            </a:extLst>
          </p:cNvPr>
          <p:cNvSpPr/>
          <p:nvPr/>
        </p:nvSpPr>
        <p:spPr>
          <a:xfrm>
            <a:off x="-609369" y="4951284"/>
            <a:ext cx="3787344" cy="3068886"/>
          </a:xfrm>
          <a:custGeom>
            <a:avLst/>
            <a:gdLst>
              <a:gd name="connsiteX0" fmla="*/ 1291302 w 3787344"/>
              <a:gd name="connsiteY0" fmla="*/ 610828 h 3068886"/>
              <a:gd name="connsiteX1" fmla="*/ 1981112 w 3787344"/>
              <a:gd name="connsiteY1" fmla="*/ 1228 h 3068886"/>
              <a:gd name="connsiteX2" fmla="*/ 2991765 w 3787344"/>
              <a:gd name="connsiteY2" fmla="*/ 803333 h 3068886"/>
              <a:gd name="connsiteX3" fmla="*/ 3023849 w 3787344"/>
              <a:gd name="connsiteY3" fmla="*/ 1300638 h 3068886"/>
              <a:gd name="connsiteX4" fmla="*/ 3617407 w 3787344"/>
              <a:gd name="connsiteY4" fmla="*/ 1236470 h 3068886"/>
              <a:gd name="connsiteX5" fmla="*/ 3697617 w 3787344"/>
              <a:gd name="connsiteY5" fmla="*/ 2022533 h 3068886"/>
              <a:gd name="connsiteX6" fmla="*/ 2462375 w 3787344"/>
              <a:gd name="connsiteY6" fmla="*/ 2455670 h 3068886"/>
              <a:gd name="connsiteX7" fmla="*/ 1868817 w 3787344"/>
              <a:gd name="connsiteY7" fmla="*/ 3065270 h 3068886"/>
              <a:gd name="connsiteX8" fmla="*/ 1002544 w 3787344"/>
              <a:gd name="connsiteY8" fmla="*/ 2664217 h 3068886"/>
              <a:gd name="connsiteX9" fmla="*/ 1243175 w 3787344"/>
              <a:gd name="connsiteY9" fmla="*/ 1781902 h 3068886"/>
              <a:gd name="connsiteX10" fmla="*/ 120228 w 3787344"/>
              <a:gd name="connsiteY10" fmla="*/ 1525228 h 3068886"/>
              <a:gd name="connsiteX11" fmla="*/ 120228 w 3787344"/>
              <a:gd name="connsiteY11" fmla="*/ 739165 h 3068886"/>
              <a:gd name="connsiteX12" fmla="*/ 906291 w 3787344"/>
              <a:gd name="connsiteY12" fmla="*/ 209775 h 3068886"/>
              <a:gd name="connsiteX13" fmla="*/ 1291302 w 3787344"/>
              <a:gd name="connsiteY13" fmla="*/ 610828 h 30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87344" h="3068886">
                <a:moveTo>
                  <a:pt x="1291302" y="610828"/>
                </a:moveTo>
                <a:cubicBezTo>
                  <a:pt x="1470439" y="576070"/>
                  <a:pt x="1697702" y="-30856"/>
                  <a:pt x="1981112" y="1228"/>
                </a:cubicBezTo>
                <a:cubicBezTo>
                  <a:pt x="2264522" y="33312"/>
                  <a:pt x="2817976" y="586765"/>
                  <a:pt x="2991765" y="803333"/>
                </a:cubicBezTo>
                <a:cubicBezTo>
                  <a:pt x="3165555" y="1019901"/>
                  <a:pt x="2919575" y="1228449"/>
                  <a:pt x="3023849" y="1300638"/>
                </a:cubicBezTo>
                <a:cubicBezTo>
                  <a:pt x="3128123" y="1372827"/>
                  <a:pt x="3505112" y="1116154"/>
                  <a:pt x="3617407" y="1236470"/>
                </a:cubicBezTo>
                <a:cubicBezTo>
                  <a:pt x="3729702" y="1356786"/>
                  <a:pt x="3890122" y="1819333"/>
                  <a:pt x="3697617" y="2022533"/>
                </a:cubicBezTo>
                <a:cubicBezTo>
                  <a:pt x="3505112" y="2225733"/>
                  <a:pt x="2767175" y="2281881"/>
                  <a:pt x="2462375" y="2455670"/>
                </a:cubicBezTo>
                <a:cubicBezTo>
                  <a:pt x="2157575" y="2629459"/>
                  <a:pt x="2112122" y="3030512"/>
                  <a:pt x="1868817" y="3065270"/>
                </a:cubicBezTo>
                <a:cubicBezTo>
                  <a:pt x="1625512" y="3100028"/>
                  <a:pt x="1106818" y="2878112"/>
                  <a:pt x="1002544" y="2664217"/>
                </a:cubicBezTo>
                <a:cubicBezTo>
                  <a:pt x="898270" y="2450322"/>
                  <a:pt x="1390228" y="1971734"/>
                  <a:pt x="1243175" y="1781902"/>
                </a:cubicBezTo>
                <a:cubicBezTo>
                  <a:pt x="1096122" y="1592071"/>
                  <a:pt x="307386" y="1699017"/>
                  <a:pt x="120228" y="1525228"/>
                </a:cubicBezTo>
                <a:cubicBezTo>
                  <a:pt x="-66930" y="1351439"/>
                  <a:pt x="-10783" y="958407"/>
                  <a:pt x="120228" y="739165"/>
                </a:cubicBezTo>
                <a:cubicBezTo>
                  <a:pt x="251238" y="519923"/>
                  <a:pt x="711112" y="228491"/>
                  <a:pt x="906291" y="209775"/>
                </a:cubicBezTo>
                <a:cubicBezTo>
                  <a:pt x="1101470" y="191059"/>
                  <a:pt x="1112165" y="645586"/>
                  <a:pt x="1291302" y="610828"/>
                </a:cubicBezTo>
                <a:close/>
              </a:path>
            </a:pathLst>
          </a:custGeom>
          <a:solidFill>
            <a:srgbClr val="AB6D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Forma Livre: Forma 211">
            <a:extLst>
              <a:ext uri="{FF2B5EF4-FFF2-40B4-BE49-F238E27FC236}">
                <a16:creationId xmlns:a16="http://schemas.microsoft.com/office/drawing/2014/main" id="{76493222-70B8-2E64-9788-2D16366ECEE3}"/>
              </a:ext>
            </a:extLst>
          </p:cNvPr>
          <p:cNvSpPr/>
          <p:nvPr/>
        </p:nvSpPr>
        <p:spPr>
          <a:xfrm rot="1027725">
            <a:off x="8285286" y="4978333"/>
            <a:ext cx="4184504" cy="2688090"/>
          </a:xfrm>
          <a:custGeom>
            <a:avLst/>
            <a:gdLst>
              <a:gd name="connsiteX0" fmla="*/ 1058874 w 4184504"/>
              <a:gd name="connsiteY0" fmla="*/ 1195393 h 2961742"/>
              <a:gd name="connsiteX1" fmla="*/ 1155126 w 4184504"/>
              <a:gd name="connsiteY1" fmla="*/ 329119 h 2961742"/>
              <a:gd name="connsiteX2" fmla="*/ 2197863 w 4184504"/>
              <a:gd name="connsiteY2" fmla="*/ 826425 h 2961742"/>
              <a:gd name="connsiteX3" fmla="*/ 3336853 w 4184504"/>
              <a:gd name="connsiteY3" fmla="*/ 8277 h 2961742"/>
              <a:gd name="connsiteX4" fmla="*/ 4171042 w 4184504"/>
              <a:gd name="connsiteY4" fmla="*/ 1436025 h 2961742"/>
              <a:gd name="connsiteX5" fmla="*/ 2663084 w 4184504"/>
              <a:gd name="connsiteY5" fmla="*/ 1724783 h 2961742"/>
              <a:gd name="connsiteX6" fmla="*/ 2807463 w 4184504"/>
              <a:gd name="connsiteY6" fmla="*/ 2607098 h 2961742"/>
              <a:gd name="connsiteX7" fmla="*/ 1732642 w 4184504"/>
              <a:gd name="connsiteY7" fmla="*/ 2173961 h 2961742"/>
              <a:gd name="connsiteX8" fmla="*/ 786158 w 4184504"/>
              <a:gd name="connsiteY8" fmla="*/ 2960025 h 2961742"/>
              <a:gd name="connsiteX9" fmla="*/ 1010747 w 4184504"/>
              <a:gd name="connsiteY9" fmla="*/ 1917288 h 2961742"/>
              <a:gd name="connsiteX10" fmla="*/ 95 w 4184504"/>
              <a:gd name="connsiteY10" fmla="*/ 1837077 h 2961742"/>
              <a:gd name="connsiteX11" fmla="*/ 1074916 w 4184504"/>
              <a:gd name="connsiteY11" fmla="*/ 1275604 h 2961742"/>
              <a:gd name="connsiteX0" fmla="*/ 1058874 w 4184504"/>
              <a:gd name="connsiteY0" fmla="*/ 1195393 h 2961742"/>
              <a:gd name="connsiteX1" fmla="*/ 1155126 w 4184504"/>
              <a:gd name="connsiteY1" fmla="*/ 329119 h 2961742"/>
              <a:gd name="connsiteX2" fmla="*/ 2197863 w 4184504"/>
              <a:gd name="connsiteY2" fmla="*/ 826425 h 2961742"/>
              <a:gd name="connsiteX3" fmla="*/ 3336853 w 4184504"/>
              <a:gd name="connsiteY3" fmla="*/ 8277 h 2961742"/>
              <a:gd name="connsiteX4" fmla="*/ 4171042 w 4184504"/>
              <a:gd name="connsiteY4" fmla="*/ 1436025 h 2961742"/>
              <a:gd name="connsiteX5" fmla="*/ 2663084 w 4184504"/>
              <a:gd name="connsiteY5" fmla="*/ 1724783 h 2961742"/>
              <a:gd name="connsiteX6" fmla="*/ 2807463 w 4184504"/>
              <a:gd name="connsiteY6" fmla="*/ 2607098 h 2961742"/>
              <a:gd name="connsiteX7" fmla="*/ 1732642 w 4184504"/>
              <a:gd name="connsiteY7" fmla="*/ 2173961 h 2961742"/>
              <a:gd name="connsiteX8" fmla="*/ 786158 w 4184504"/>
              <a:gd name="connsiteY8" fmla="*/ 2960025 h 2961742"/>
              <a:gd name="connsiteX9" fmla="*/ 1010747 w 4184504"/>
              <a:gd name="connsiteY9" fmla="*/ 1917288 h 2961742"/>
              <a:gd name="connsiteX10" fmla="*/ 95 w 4184504"/>
              <a:gd name="connsiteY10" fmla="*/ 1837077 h 2961742"/>
              <a:gd name="connsiteX11" fmla="*/ 1074916 w 4184504"/>
              <a:gd name="connsiteY11" fmla="*/ 1147267 h 2961742"/>
              <a:gd name="connsiteX0" fmla="*/ 1058874 w 4184504"/>
              <a:gd name="connsiteY0" fmla="*/ 1195393 h 2961742"/>
              <a:gd name="connsiteX1" fmla="*/ 1155126 w 4184504"/>
              <a:gd name="connsiteY1" fmla="*/ 329119 h 2961742"/>
              <a:gd name="connsiteX2" fmla="*/ 2197863 w 4184504"/>
              <a:gd name="connsiteY2" fmla="*/ 826425 h 2961742"/>
              <a:gd name="connsiteX3" fmla="*/ 3336853 w 4184504"/>
              <a:gd name="connsiteY3" fmla="*/ 8277 h 2961742"/>
              <a:gd name="connsiteX4" fmla="*/ 4171042 w 4184504"/>
              <a:gd name="connsiteY4" fmla="*/ 1436025 h 2961742"/>
              <a:gd name="connsiteX5" fmla="*/ 2663084 w 4184504"/>
              <a:gd name="connsiteY5" fmla="*/ 1724783 h 2961742"/>
              <a:gd name="connsiteX6" fmla="*/ 2807463 w 4184504"/>
              <a:gd name="connsiteY6" fmla="*/ 2607098 h 2961742"/>
              <a:gd name="connsiteX7" fmla="*/ 1732642 w 4184504"/>
              <a:gd name="connsiteY7" fmla="*/ 2173961 h 2961742"/>
              <a:gd name="connsiteX8" fmla="*/ 786158 w 4184504"/>
              <a:gd name="connsiteY8" fmla="*/ 2960025 h 2961742"/>
              <a:gd name="connsiteX9" fmla="*/ 1010747 w 4184504"/>
              <a:gd name="connsiteY9" fmla="*/ 1917288 h 2961742"/>
              <a:gd name="connsiteX10" fmla="*/ 95 w 4184504"/>
              <a:gd name="connsiteY10" fmla="*/ 1837077 h 2961742"/>
              <a:gd name="connsiteX11" fmla="*/ 1074916 w 4184504"/>
              <a:gd name="connsiteY11" fmla="*/ 1147267 h 2961742"/>
              <a:gd name="connsiteX12" fmla="*/ 1058874 w 4184504"/>
              <a:gd name="connsiteY12" fmla="*/ 1195393 h 296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84504" h="2961742">
                <a:moveTo>
                  <a:pt x="1058874" y="1195393"/>
                </a:moveTo>
                <a:cubicBezTo>
                  <a:pt x="1012084" y="793003"/>
                  <a:pt x="965295" y="390614"/>
                  <a:pt x="1155126" y="329119"/>
                </a:cubicBezTo>
                <a:cubicBezTo>
                  <a:pt x="1344957" y="267624"/>
                  <a:pt x="1834242" y="879899"/>
                  <a:pt x="2197863" y="826425"/>
                </a:cubicBezTo>
                <a:cubicBezTo>
                  <a:pt x="2561484" y="772951"/>
                  <a:pt x="3007990" y="-93323"/>
                  <a:pt x="3336853" y="8277"/>
                </a:cubicBezTo>
                <a:cubicBezTo>
                  <a:pt x="3665716" y="109877"/>
                  <a:pt x="4283337" y="1149941"/>
                  <a:pt x="4171042" y="1436025"/>
                </a:cubicBezTo>
                <a:cubicBezTo>
                  <a:pt x="4058747" y="1722109"/>
                  <a:pt x="2890347" y="1529604"/>
                  <a:pt x="2663084" y="1724783"/>
                </a:cubicBezTo>
                <a:cubicBezTo>
                  <a:pt x="2435821" y="1919962"/>
                  <a:pt x="2962537" y="2532235"/>
                  <a:pt x="2807463" y="2607098"/>
                </a:cubicBezTo>
                <a:cubicBezTo>
                  <a:pt x="2652389" y="2681961"/>
                  <a:pt x="2069526" y="2115140"/>
                  <a:pt x="1732642" y="2173961"/>
                </a:cubicBezTo>
                <a:cubicBezTo>
                  <a:pt x="1395758" y="2232782"/>
                  <a:pt x="906474" y="3002804"/>
                  <a:pt x="786158" y="2960025"/>
                </a:cubicBezTo>
                <a:cubicBezTo>
                  <a:pt x="665842" y="2917246"/>
                  <a:pt x="1141757" y="2104446"/>
                  <a:pt x="1010747" y="1917288"/>
                </a:cubicBezTo>
                <a:cubicBezTo>
                  <a:pt x="879737" y="1730130"/>
                  <a:pt x="-10600" y="1944024"/>
                  <a:pt x="95" y="1837077"/>
                </a:cubicBezTo>
                <a:cubicBezTo>
                  <a:pt x="10790" y="1730130"/>
                  <a:pt x="542853" y="1374530"/>
                  <a:pt x="1074916" y="1147267"/>
                </a:cubicBezTo>
                <a:lnTo>
                  <a:pt x="1058874" y="1195393"/>
                </a:lnTo>
                <a:close/>
              </a:path>
            </a:pathLst>
          </a:custGeom>
          <a:solidFill>
            <a:srgbClr val="5B1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Forma Livre: Forma 212">
            <a:extLst>
              <a:ext uri="{FF2B5EF4-FFF2-40B4-BE49-F238E27FC236}">
                <a16:creationId xmlns:a16="http://schemas.microsoft.com/office/drawing/2014/main" id="{EEFBB600-C0BD-1C69-D2A6-CEFBFCA996D1}"/>
              </a:ext>
            </a:extLst>
          </p:cNvPr>
          <p:cNvSpPr/>
          <p:nvPr/>
        </p:nvSpPr>
        <p:spPr>
          <a:xfrm>
            <a:off x="1288862" y="278178"/>
            <a:ext cx="1647261" cy="1332690"/>
          </a:xfrm>
          <a:custGeom>
            <a:avLst/>
            <a:gdLst>
              <a:gd name="connsiteX0" fmla="*/ 42633 w 1647261"/>
              <a:gd name="connsiteY0" fmla="*/ 764559 h 1332690"/>
              <a:gd name="connsiteX1" fmla="*/ 90759 w 1647261"/>
              <a:gd name="connsiteY1" fmla="*/ 10580 h 1332690"/>
              <a:gd name="connsiteX2" fmla="*/ 957033 w 1647261"/>
              <a:gd name="connsiteY2" fmla="*/ 331422 h 1332690"/>
              <a:gd name="connsiteX3" fmla="*/ 1646843 w 1647261"/>
              <a:gd name="connsiteY3" fmla="*/ 459759 h 1332690"/>
              <a:gd name="connsiteX4" fmla="*/ 1053285 w 1647261"/>
              <a:gd name="connsiteY4" fmla="*/ 1326033 h 1332690"/>
              <a:gd name="connsiteX5" fmla="*/ 684317 w 1647261"/>
              <a:gd name="connsiteY5" fmla="*/ 876854 h 1332690"/>
              <a:gd name="connsiteX6" fmla="*/ 235138 w 1647261"/>
              <a:gd name="connsiteY6" fmla="*/ 1197696 h 1332690"/>
              <a:gd name="connsiteX7" fmla="*/ 42633 w 1647261"/>
              <a:gd name="connsiteY7" fmla="*/ 764559 h 1332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7261" h="1332690">
                <a:moveTo>
                  <a:pt x="42633" y="764559"/>
                </a:moveTo>
                <a:cubicBezTo>
                  <a:pt x="18570" y="566706"/>
                  <a:pt x="-61641" y="82769"/>
                  <a:pt x="90759" y="10580"/>
                </a:cubicBezTo>
                <a:cubicBezTo>
                  <a:pt x="243159" y="-61609"/>
                  <a:pt x="697686" y="256559"/>
                  <a:pt x="957033" y="331422"/>
                </a:cubicBezTo>
                <a:cubicBezTo>
                  <a:pt x="1216380" y="406285"/>
                  <a:pt x="1630801" y="293991"/>
                  <a:pt x="1646843" y="459759"/>
                </a:cubicBezTo>
                <a:cubicBezTo>
                  <a:pt x="1662885" y="625527"/>
                  <a:pt x="1213706" y="1256517"/>
                  <a:pt x="1053285" y="1326033"/>
                </a:cubicBezTo>
                <a:cubicBezTo>
                  <a:pt x="892864" y="1395549"/>
                  <a:pt x="820675" y="898243"/>
                  <a:pt x="684317" y="876854"/>
                </a:cubicBezTo>
                <a:cubicBezTo>
                  <a:pt x="547959" y="855465"/>
                  <a:pt x="339412" y="1216412"/>
                  <a:pt x="235138" y="1197696"/>
                </a:cubicBezTo>
                <a:cubicBezTo>
                  <a:pt x="130864" y="1178980"/>
                  <a:pt x="66696" y="962412"/>
                  <a:pt x="42633" y="764559"/>
                </a:cubicBezTo>
                <a:close/>
              </a:path>
            </a:pathLst>
          </a:custGeom>
          <a:solidFill>
            <a:srgbClr val="5B1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163246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E903F2C-9EE3-87EF-F069-CFE1D4F7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38BC638-3C95-F813-D5D7-EB366EC6D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0" y="-171450"/>
            <a:ext cx="12649200" cy="720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904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5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E903F2C-9EE3-87EF-F069-CFE1D4F7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62488CF-D401-EE7D-E354-807876863AF7}"/>
              </a:ext>
            </a:extLst>
          </p:cNvPr>
          <p:cNvSpPr txBox="1"/>
          <p:nvPr/>
        </p:nvSpPr>
        <p:spPr>
          <a:xfrm>
            <a:off x="372958" y="421451"/>
            <a:ext cx="108663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b="1" i="0" u="none" strike="noStrike" dirty="0">
                <a:solidFill>
                  <a:srgbClr val="F4F2FC"/>
                </a:solidFill>
                <a:effectLst/>
                <a:latin typeface="LEMON MILK" panose="00000500000000000000" pitchFamily="50" charset="0"/>
              </a:rPr>
              <a:t>De quem é o poder?</a:t>
            </a:r>
            <a:endParaRPr lang="pt-BR" sz="4800" b="0" i="0" u="none" strike="noStrike" dirty="0">
              <a:solidFill>
                <a:srgbClr val="F4F2FC"/>
              </a:solidFill>
              <a:effectLst/>
              <a:latin typeface="LEMON MILK" panose="00000500000000000000" pitchFamily="50" charset="0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8AF9952A-BB78-A79D-B470-DFA655B005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2334935"/>
                  </p:ext>
                </p:extLst>
              </p:nvPr>
            </p:nvGraphicFramePr>
            <p:xfrm>
              <a:off x="372958" y="2164555"/>
              <a:ext cx="4495800" cy="2528888"/>
            </p:xfrm>
            <a:graphic>
              <a:graphicData uri="http://schemas.microsoft.com/office/powerpoint/2016/slidezoom">
                <pslz:sldZm>
                  <pslz:sldZmObj sldId="292" cId="1306790236">
                    <pslz:zmPr id="{7E9DBAAE-E584-4D7C-9ABD-AD46C1ED229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95800" cy="25288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Zoom de Slide 4">
                <a:extLst>
                  <a:ext uri="{FF2B5EF4-FFF2-40B4-BE49-F238E27FC236}">
                    <a16:creationId xmlns:a16="http://schemas.microsoft.com/office/drawing/2014/main" id="{8AF9952A-BB78-A79D-B470-DFA655B005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958" y="2164555"/>
                <a:ext cx="4495800" cy="252888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87649739-A6B9-980C-49E6-AB61BFC30B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7733013"/>
                  </p:ext>
                </p:extLst>
              </p:nvPr>
            </p:nvGraphicFramePr>
            <p:xfrm>
              <a:off x="6743462" y="2164555"/>
              <a:ext cx="4495801" cy="2528888"/>
            </p:xfrm>
            <a:graphic>
              <a:graphicData uri="http://schemas.microsoft.com/office/powerpoint/2016/slidezoom">
                <pslz:sldZm>
                  <pslz:sldZmObj sldId="293" cId="3674149132">
                    <pslz:zmPr id="{8D0C4D79-6194-445F-9F51-6F0A56A2C234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95801" cy="252888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Zoom de Slide 7">
                <a:extLst>
                  <a:ext uri="{FF2B5EF4-FFF2-40B4-BE49-F238E27FC236}">
                    <a16:creationId xmlns:a16="http://schemas.microsoft.com/office/drawing/2014/main" id="{87649739-A6B9-980C-49E6-AB61BFC30B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43462" y="2164555"/>
                <a:ext cx="4495801" cy="252888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1281476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E903F2C-9EE3-87EF-F069-CFE1D4F7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E7012DB1-F874-A35B-855E-4F3568D3E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"/>
          <a:stretch/>
        </p:blipFill>
        <p:spPr bwMode="auto">
          <a:xfrm>
            <a:off x="0" y="0"/>
            <a:ext cx="74295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9A34B8B3-7C0C-1E63-0991-55847A101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50" y="1001629"/>
            <a:ext cx="5657850" cy="585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790236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5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E903F2C-9EE3-87EF-F069-CFE1D4F7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E4C58FB3-F0BD-D2D9-10A3-A65A6BB98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759" y="176212"/>
            <a:ext cx="7182483" cy="584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01980932-2DDB-1C80-3EEB-9744E90D5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759" y="6167438"/>
            <a:ext cx="7182483" cy="51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149132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E903F2C-9EE3-87EF-F069-CFE1D4F7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5555305-49B5-457E-5823-29940CA788ED}"/>
              </a:ext>
            </a:extLst>
          </p:cNvPr>
          <p:cNvSpPr txBox="1"/>
          <p:nvPr/>
        </p:nvSpPr>
        <p:spPr>
          <a:xfrm>
            <a:off x="372958" y="421451"/>
            <a:ext cx="108663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b="1" i="0" u="none" strike="noStrike" dirty="0">
                <a:solidFill>
                  <a:srgbClr val="29353B"/>
                </a:solidFill>
                <a:effectLst/>
                <a:latin typeface="LEMON MILK" panose="00000500000000000000" pitchFamily="50" charset="0"/>
              </a:rPr>
              <a:t>Notícias</a:t>
            </a:r>
            <a:endParaRPr lang="pt-BR" sz="4800" b="0" i="0" u="none" strike="noStrike" dirty="0">
              <a:solidFill>
                <a:srgbClr val="29353B"/>
              </a:solidFill>
              <a:effectLst/>
              <a:latin typeface="LEMON MILK" panose="00000500000000000000" pitchFamily="50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B435505-0F0C-6104-D773-92EBBF1CB8A9}"/>
              </a:ext>
            </a:extLst>
          </p:cNvPr>
          <p:cNvSpPr txBox="1"/>
          <p:nvPr/>
        </p:nvSpPr>
        <p:spPr>
          <a:xfrm>
            <a:off x="188784" y="1615198"/>
            <a:ext cx="11814431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i="0" u="none" strike="noStrike" dirty="0">
                <a:effectLst/>
                <a:latin typeface="Lexend Deca" pitchFamily="2" charset="0"/>
              </a:rPr>
              <a:t>Caso 1 - Perda de emprego</a:t>
            </a:r>
          </a:p>
          <a:p>
            <a:r>
              <a:rPr lang="pt-BR" sz="2000" i="0" u="none" strike="noStrike" dirty="0">
                <a:effectLst/>
                <a:latin typeface="Lexend Deca" pitchFamily="2" charset="0"/>
                <a:hlinkClick r:id="rId3"/>
              </a:rPr>
              <a:t>https://www.metroworldnews.com.br/social/2022/08/04/candidata-expoe-racismo-em-processo-seletivo-preciso-que-escove-seu-cabelo/</a:t>
            </a:r>
            <a:endParaRPr lang="pt-BR" sz="2000" i="0" u="none" strike="noStrike" dirty="0">
              <a:effectLst/>
              <a:latin typeface="Lexend Deca" pitchFamily="2" charset="0"/>
            </a:endParaRPr>
          </a:p>
          <a:p>
            <a:endParaRPr lang="pt-BR" sz="2800" i="0" u="none" strike="noStrike" dirty="0">
              <a:effectLst/>
              <a:latin typeface="Lexend Deca" pitchFamily="2" charset="0"/>
            </a:endParaRPr>
          </a:p>
          <a:p>
            <a:r>
              <a:rPr lang="pt-BR" sz="2800" i="0" u="none" strike="noStrike" dirty="0">
                <a:effectLst/>
                <a:latin typeface="Lexend Deca" pitchFamily="2" charset="0"/>
              </a:rPr>
              <a:t>“Só tem um detalhe, aqui eles tem uma cultura muito chata. Preciso que você escove seu cabelo no dia do encontro. E como já é certeza que vai dar certo, por ser só uma apresentação, nos dias de trabalho presencial você precisa estar de cabelos escovados”, explicou a supervisora.</a:t>
            </a:r>
          </a:p>
          <a:p>
            <a:r>
              <a:rPr lang="pt-BR" sz="2800" i="0" u="none" strike="noStrike" dirty="0">
                <a:effectLst/>
                <a:latin typeface="Lexend Deca" pitchFamily="2" charset="0"/>
              </a:rPr>
              <a:t>“Não aceitam pessoas de cabelos crespos ou cacheados!”, enfatizou.</a:t>
            </a:r>
          </a:p>
        </p:txBody>
      </p:sp>
    </p:spTree>
    <p:extLst>
      <p:ext uri="{BB962C8B-B14F-4D97-AF65-F5344CB8AC3E}">
        <p14:creationId xmlns:p14="http://schemas.microsoft.com/office/powerpoint/2010/main" val="1875949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E903F2C-9EE3-87EF-F069-CFE1D4F7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B435505-0F0C-6104-D773-92EBBF1CB8A9}"/>
              </a:ext>
            </a:extLst>
          </p:cNvPr>
          <p:cNvSpPr txBox="1"/>
          <p:nvPr/>
        </p:nvSpPr>
        <p:spPr>
          <a:xfrm>
            <a:off x="207834" y="1223962"/>
            <a:ext cx="1181443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i="0" u="none" strike="noStrike" dirty="0">
                <a:effectLst/>
                <a:latin typeface="Lexend Deca" pitchFamily="2" charset="0"/>
              </a:rPr>
              <a:t>Caso 2 - Violência contra cotista</a:t>
            </a:r>
          </a:p>
          <a:p>
            <a:r>
              <a:rPr lang="pt-BR" sz="2000" i="0" u="none" strike="noStrike" dirty="0">
                <a:effectLst/>
                <a:latin typeface="Lexend Deca" pitchFamily="2" charset="0"/>
                <a:hlinkClick r:id="rId3"/>
              </a:rPr>
              <a:t>https://diariocarioca.com/direitos-humanos/noticia/2022/08/15/racismo-na-uerj-sao-goncalo-estudantes-denunciam-preconceito-na-instituicao/10326944.html</a:t>
            </a:r>
            <a:endParaRPr lang="pt-BR" sz="2000" i="0" u="none" strike="noStrike" dirty="0">
              <a:effectLst/>
              <a:latin typeface="Lexend Deca" pitchFamily="2" charset="0"/>
            </a:endParaRPr>
          </a:p>
          <a:p>
            <a:endParaRPr lang="pt-BR" sz="2800" b="1" i="0" u="none" strike="noStrike" dirty="0">
              <a:effectLst/>
              <a:latin typeface="Lexend Deca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B1E587-2B05-CFAB-BC43-A076A830B385}"/>
              </a:ext>
            </a:extLst>
          </p:cNvPr>
          <p:cNvSpPr txBox="1"/>
          <p:nvPr/>
        </p:nvSpPr>
        <p:spPr>
          <a:xfrm>
            <a:off x="207834" y="2604797"/>
            <a:ext cx="661206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i="0" u="none" strike="noStrike" dirty="0">
                <a:effectLst/>
                <a:latin typeface="Lexend Deca" pitchFamily="2" charset="0"/>
              </a:rPr>
              <a:t>Aluna cotista sofre injúria racial de outra aluna da UERJ, após ser feito o boletim de ocorrência e a nota de repúdio da faculdade, adesivos com frases do tipo “estupro de pretas” e “fim das cotas” são coladas no banheiro masculino.</a:t>
            </a:r>
          </a:p>
        </p:txBody>
      </p:sp>
      <p:pic>
        <p:nvPicPr>
          <p:cNvPr id="12290" name="Picture 2" descr="racismo-na-uerj-sao-goncalo:-estudantes-denunciam-preconceito-na-instituicao">
            <a:extLst>
              <a:ext uri="{FF2B5EF4-FFF2-40B4-BE49-F238E27FC236}">
                <a16:creationId xmlns:a16="http://schemas.microsoft.com/office/drawing/2014/main" id="{EA891D4D-70FA-1BFB-03E3-37B6A4DC3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2734921"/>
            <a:ext cx="4965588" cy="331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524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E903F2C-9EE3-87EF-F069-CFE1D4F7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B435505-0F0C-6104-D773-92EBBF1CB8A9}"/>
              </a:ext>
            </a:extLst>
          </p:cNvPr>
          <p:cNvSpPr txBox="1"/>
          <p:nvPr/>
        </p:nvSpPr>
        <p:spPr>
          <a:xfrm>
            <a:off x="188784" y="261848"/>
            <a:ext cx="11814431" cy="689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i="0" u="none" strike="noStrike" dirty="0">
                <a:effectLst/>
                <a:latin typeface="Lexend Deca" pitchFamily="2" charset="0"/>
              </a:rPr>
              <a:t>Caso 3 - Racismo contra família de professor universitário</a:t>
            </a:r>
            <a:endParaRPr lang="pt-BR" sz="1600" b="1" i="0" u="none" strike="noStrike" dirty="0">
              <a:effectLst/>
              <a:latin typeface="Lexend Deca" pitchFamily="2" charset="0"/>
            </a:endParaRPr>
          </a:p>
          <a:p>
            <a:r>
              <a:rPr lang="pt-BR" sz="1600" b="1" i="0" u="none" strike="noStrike" dirty="0">
                <a:effectLst/>
                <a:latin typeface="Lexend Deca" pitchFamily="2" charset="0"/>
                <a:hlinkClick r:id="rId3"/>
              </a:rPr>
              <a:t>https://g1.globo.com/ms/mato-grosso-do-sul/noticia/2022/08/04/professor-vai-defender-filho-de-6-anos-de-acusacao-de-roubo-em-mercado-e-sofre-agressao-fisica-e-ataque-racista-video.ghtml</a:t>
            </a:r>
            <a:endParaRPr lang="pt-BR" sz="1600" b="1" i="0" u="none" strike="noStrike" dirty="0">
              <a:effectLst/>
              <a:latin typeface="Lexend Deca" pitchFamily="2" charset="0"/>
            </a:endParaRPr>
          </a:p>
          <a:p>
            <a:endParaRPr lang="pt-BR" sz="1200" b="1" i="0" u="none" strike="noStrike" dirty="0">
              <a:effectLst/>
              <a:latin typeface="Lexend Deca" pitchFamily="2" charset="0"/>
            </a:endParaRPr>
          </a:p>
          <a:p>
            <a:r>
              <a:rPr lang="pt-BR" sz="2400" i="0" u="none" strike="noStrike" dirty="0">
                <a:effectLst/>
                <a:latin typeface="Lexend Deca" pitchFamily="2" charset="0"/>
              </a:rPr>
              <a:t>“O professor doutor da Universidade Federal da Grande Dourados (UFGD) </a:t>
            </a:r>
            <a:r>
              <a:rPr lang="pt-BR" sz="2400" i="0" u="none" strike="noStrike" dirty="0" err="1">
                <a:effectLst/>
                <a:latin typeface="Lexend Deca" pitchFamily="2" charset="0"/>
              </a:rPr>
              <a:t>Sikiru</a:t>
            </a:r>
            <a:r>
              <a:rPr lang="pt-BR" sz="2400" i="0" u="none" strike="noStrike" dirty="0">
                <a:effectLst/>
                <a:latin typeface="Lexend Deca" pitchFamily="2" charset="0"/>
              </a:rPr>
              <a:t> </a:t>
            </a:r>
            <a:r>
              <a:rPr lang="pt-BR" sz="2400" i="0" u="none" strike="noStrike" dirty="0" err="1">
                <a:effectLst/>
                <a:latin typeface="Lexend Deca" pitchFamily="2" charset="0"/>
              </a:rPr>
              <a:t>Balogun</a:t>
            </a:r>
            <a:r>
              <a:rPr lang="pt-BR" sz="2400" i="0" u="none" strike="noStrike" dirty="0">
                <a:effectLst/>
                <a:latin typeface="Lexend Deca" pitchFamily="2" charset="0"/>
              </a:rPr>
              <a:t>, que é nigeriano, foi vítima de racismo em um supermercado de Dourados (MS) na tarde desta quarta-feira (3). Ele levou um soco ao defender o filho, de 6 anos, de uma acusação de roubo feita por um casal (veja o vídeo acima).[...]</a:t>
            </a:r>
          </a:p>
          <a:p>
            <a:endParaRPr lang="pt-BR" sz="1200" i="0" u="none" strike="noStrike" dirty="0">
              <a:effectLst/>
              <a:latin typeface="Lexend Deca" pitchFamily="2" charset="0"/>
            </a:endParaRPr>
          </a:p>
          <a:p>
            <a:r>
              <a:rPr lang="pt-BR" sz="2400" i="0" u="none" strike="noStrike" dirty="0">
                <a:effectLst/>
                <a:latin typeface="Lexend Deca" pitchFamily="2" charset="0"/>
              </a:rPr>
              <a:t>Segundo </a:t>
            </a:r>
            <a:r>
              <a:rPr lang="pt-BR" sz="2400" i="0" u="none" strike="noStrike" dirty="0" err="1">
                <a:effectLst/>
                <a:latin typeface="Lexend Deca" pitchFamily="2" charset="0"/>
              </a:rPr>
              <a:t>Balogun</a:t>
            </a:r>
            <a:r>
              <a:rPr lang="pt-BR" sz="2400" i="0" u="none" strike="noStrike" dirty="0">
                <a:effectLst/>
                <a:latin typeface="Lexend Deca" pitchFamily="2" charset="0"/>
              </a:rPr>
              <a:t>, o crime ocorreu após ele ter se confundido e deixado com o filho um carrinho que pertencia a outras pessoas que estavam no estabelecimento. O professor afirma que, depois disso, uma mulher bateu na criança e a acusou de roubo. [...]</a:t>
            </a:r>
          </a:p>
          <a:p>
            <a:endParaRPr lang="pt-BR" sz="1200" i="0" u="none" strike="noStrike" dirty="0">
              <a:effectLst/>
              <a:latin typeface="Lexend Deca" pitchFamily="2" charset="0"/>
            </a:endParaRPr>
          </a:p>
          <a:p>
            <a:r>
              <a:rPr lang="pt-BR" sz="2400" i="0" u="none" strike="noStrike" dirty="0">
                <a:effectLst/>
                <a:latin typeface="Lexend Deca" pitchFamily="2" charset="0"/>
              </a:rPr>
              <a:t>O delegado Lucas </a:t>
            </a:r>
            <a:r>
              <a:rPr lang="pt-BR" sz="2400" i="0" u="none" strike="noStrike" dirty="0" err="1">
                <a:effectLst/>
                <a:latin typeface="Lexend Deca" pitchFamily="2" charset="0"/>
              </a:rPr>
              <a:t>Albé</a:t>
            </a:r>
            <a:r>
              <a:rPr lang="pt-BR" sz="2400" i="0" u="none" strike="noStrike" dirty="0">
                <a:effectLst/>
                <a:latin typeface="Lexend Deca" pitchFamily="2" charset="0"/>
              </a:rPr>
              <a:t> </a:t>
            </a:r>
            <a:r>
              <a:rPr lang="pt-BR" sz="2400" i="0" u="none" strike="noStrike" dirty="0" err="1">
                <a:effectLst/>
                <a:latin typeface="Lexend Deca" pitchFamily="2" charset="0"/>
              </a:rPr>
              <a:t>Veppo</a:t>
            </a:r>
            <a:r>
              <a:rPr lang="pt-BR" sz="2400" i="0" u="none" strike="noStrike" dirty="0">
                <a:effectLst/>
                <a:latin typeface="Lexend Deca" pitchFamily="2" charset="0"/>
              </a:rPr>
              <a:t> afirmou que o homem confessou ter agredido o professor e usado o termo “preto” de maneira pejorativa. "Informou que ficou nervoso com a situação, por isso agiu dessa forma”, disse o delegado. O agressor foi liberado após pagamento de fiança no valor de um salário mínimo.</a:t>
            </a:r>
          </a:p>
        </p:txBody>
      </p:sp>
    </p:spTree>
    <p:extLst>
      <p:ext uri="{BB962C8B-B14F-4D97-AF65-F5344CB8AC3E}">
        <p14:creationId xmlns:p14="http://schemas.microsoft.com/office/powerpoint/2010/main" val="2322164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E903F2C-9EE3-87EF-F069-CFE1D4F7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A366321-B069-20C3-0369-BF1700A6B1EC}"/>
              </a:ext>
            </a:extLst>
          </p:cNvPr>
          <p:cNvSpPr txBox="1"/>
          <p:nvPr/>
        </p:nvSpPr>
        <p:spPr>
          <a:xfrm>
            <a:off x="372958" y="421451"/>
            <a:ext cx="108663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b="1" i="0" u="none" strike="noStrike" dirty="0">
                <a:solidFill>
                  <a:srgbClr val="352073"/>
                </a:solidFill>
                <a:effectLst/>
                <a:latin typeface="LEMON MILK" panose="00000500000000000000" pitchFamily="50" charset="0"/>
              </a:rPr>
              <a:t>Referências</a:t>
            </a:r>
            <a:endParaRPr lang="pt-BR" sz="4800" b="0" i="0" u="none" strike="noStrike" dirty="0">
              <a:solidFill>
                <a:srgbClr val="352073"/>
              </a:solidFill>
              <a:effectLst/>
              <a:latin typeface="LEMON MILK" panose="00000500000000000000" pitchFamily="50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DAC9DD6-DE9B-FD9A-7F39-F387DED7E15E}"/>
              </a:ext>
            </a:extLst>
          </p:cNvPr>
          <p:cNvSpPr txBox="1"/>
          <p:nvPr/>
        </p:nvSpPr>
        <p:spPr>
          <a:xfrm>
            <a:off x="372958" y="1252448"/>
            <a:ext cx="1144608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b="0" i="0" dirty="0">
                <a:solidFill>
                  <a:srgbClr val="000000"/>
                </a:solidFill>
                <a:effectLst/>
                <a:latin typeface="Lora" pitchFamily="2" charset="0"/>
                <a:hlinkClick r:id="rId3"/>
              </a:rPr>
              <a:t>https://www.diferenca.com/preconceito-racismo-e-discriminacao/</a:t>
            </a:r>
            <a:endParaRPr lang="pt-BR" b="0" i="0" dirty="0">
              <a:solidFill>
                <a:srgbClr val="000000"/>
              </a:solidFill>
              <a:effectLst/>
              <a:latin typeface="Lor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b="0" i="0" dirty="0">
                <a:solidFill>
                  <a:srgbClr val="000000"/>
                </a:solidFill>
                <a:effectLst/>
                <a:latin typeface="Lora" pitchFamily="2" charset="0"/>
                <a:hlinkClick r:id="rId4"/>
              </a:rPr>
              <a:t>https://www.geledes.org.br/preconceito-racial-e-discriminacao-racial-sao-duas-coisas-diferentes/</a:t>
            </a:r>
            <a:endParaRPr lang="pt-BR" dirty="0">
              <a:solidFill>
                <a:srgbClr val="000000"/>
              </a:solidFill>
              <a:latin typeface="Lor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b="0" i="0" dirty="0">
                <a:solidFill>
                  <a:srgbClr val="000000"/>
                </a:solidFill>
                <a:effectLst/>
                <a:latin typeface="Lora" pitchFamily="2" charset="0"/>
                <a:hlinkClick r:id="rId5"/>
              </a:rPr>
              <a:t>http://conaq.org.br/noticias/significado-de-racismo/#:~:text=Racismo%20%C3%A9%20a%20discrimina%C3%A7%C3%A3o%20social,outros%20tra%C3%A7os%20do%20comportamento%20humano</a:t>
            </a:r>
            <a:r>
              <a:rPr lang="pt-BR" b="0" i="0" dirty="0">
                <a:solidFill>
                  <a:srgbClr val="000000"/>
                </a:solidFill>
                <a:effectLst/>
                <a:latin typeface="Lora" pitchFamily="2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b="0" i="0" dirty="0">
                <a:solidFill>
                  <a:srgbClr val="000000"/>
                </a:solidFill>
                <a:effectLst/>
                <a:latin typeface="Lora" pitchFamily="2" charset="0"/>
                <a:hlinkClick r:id="rId6"/>
              </a:rPr>
              <a:t>https://disparada.com.br/racismo-estrutural-institucional/</a:t>
            </a:r>
            <a:endParaRPr lang="pt-BR" dirty="0">
              <a:solidFill>
                <a:srgbClr val="000000"/>
              </a:solidFill>
              <a:latin typeface="Lor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b="0" i="0" dirty="0">
                <a:solidFill>
                  <a:srgbClr val="000000"/>
                </a:solidFill>
                <a:effectLst/>
                <a:latin typeface="Lora" pitchFamily="2" charset="0"/>
                <a:hlinkClick r:id="rId7"/>
              </a:rPr>
              <a:t>https://download.inep.gov.br/publicacoes/institucionais/estatisticas_e_indicadores/resumo_tecnico_censo_da_educacao_superior_2020.pdf</a:t>
            </a:r>
            <a:endParaRPr lang="pt-BR" b="0" i="0" dirty="0">
              <a:solidFill>
                <a:srgbClr val="000000"/>
              </a:solidFill>
              <a:effectLst/>
              <a:latin typeface="Lor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b="0" i="0" dirty="0">
                <a:solidFill>
                  <a:srgbClr val="000000"/>
                </a:solidFill>
                <a:effectLst/>
                <a:latin typeface="Lora" pitchFamily="2" charset="0"/>
                <a:hlinkClick r:id="rId8"/>
              </a:rPr>
              <a:t>https://agenciadenoticias.ibge.gov.br/agencia-sala-de-imprensa/2013-agencia-de-noticias/releases/28285-pnad-educacao-2019-mais-da-metade-das-pessoas-de-25-anos-ou-mais-nao-completaram-o-ensino-medio</a:t>
            </a:r>
            <a:endParaRPr lang="pt-BR" b="0" i="0" dirty="0">
              <a:solidFill>
                <a:srgbClr val="000000"/>
              </a:solidFill>
              <a:effectLst/>
              <a:latin typeface="Lor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b="0" i="0" dirty="0">
                <a:solidFill>
                  <a:srgbClr val="000000"/>
                </a:solidFill>
                <a:effectLst/>
                <a:latin typeface="Lora" pitchFamily="2" charset="0"/>
                <a:hlinkClick r:id="rId9"/>
              </a:rPr>
              <a:t>https://www.gazetadopovo.com.br/ideias/o-que-a-historia-do-primeiro-presidente-negro-do-brasil-tem-a-ver-com-os-dias-atuais/</a:t>
            </a:r>
            <a:endParaRPr lang="pt-BR" b="0" i="0" dirty="0">
              <a:solidFill>
                <a:srgbClr val="000000"/>
              </a:solidFill>
              <a:effectLst/>
              <a:latin typeface="Lor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b="0" i="0" dirty="0">
                <a:solidFill>
                  <a:srgbClr val="000000"/>
                </a:solidFill>
                <a:effectLst/>
                <a:latin typeface="Lora" pitchFamily="2" charset="0"/>
                <a:hlinkClick r:id="rId10"/>
              </a:rPr>
              <a:t>https://www.ebiografia.com/todos_os_presidentes_do_brasil/</a:t>
            </a:r>
            <a:endParaRPr lang="pt-BR" b="0" i="0" dirty="0">
              <a:solidFill>
                <a:srgbClr val="000000"/>
              </a:solidFill>
              <a:effectLst/>
              <a:latin typeface="Lor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b="0" i="0" dirty="0">
                <a:solidFill>
                  <a:srgbClr val="000000"/>
                </a:solidFill>
                <a:effectLst/>
                <a:latin typeface="Lora" pitchFamily="2" charset="0"/>
                <a:hlinkClick r:id="rId11"/>
              </a:rPr>
              <a:t>https://socientifica.com.br/nilo-pecanha-o-primeiro-presidente-negro-do-brasil/</a:t>
            </a:r>
            <a:endParaRPr lang="pt-BR" b="0" i="0" dirty="0">
              <a:solidFill>
                <a:srgbClr val="000000"/>
              </a:solidFill>
              <a:effectLst/>
              <a:latin typeface="Lor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b="0" i="0" dirty="0">
                <a:solidFill>
                  <a:srgbClr val="000000"/>
                </a:solidFill>
                <a:effectLst/>
                <a:latin typeface="Lora" pitchFamily="2" charset="0"/>
                <a:hlinkClick r:id="rId12"/>
              </a:rPr>
              <a:t>https://agenciajovem.org/voce-sabe-o-que-e-racismo-ambiental/</a:t>
            </a:r>
            <a:endParaRPr lang="pt-BR" b="0" i="0" dirty="0">
              <a:solidFill>
                <a:srgbClr val="000000"/>
              </a:solidFill>
              <a:effectLst/>
              <a:latin typeface="Lor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b="0" i="0" dirty="0">
                <a:solidFill>
                  <a:srgbClr val="000000"/>
                </a:solidFill>
                <a:effectLst/>
                <a:latin typeface="Lora" pitchFamily="2" charset="0"/>
                <a:hlinkClick r:id="rId13"/>
              </a:rPr>
              <a:t>https://revolution.club/conheca-os-diferentes-tipos-de-racismo-e-combata-os/</a:t>
            </a:r>
            <a:endParaRPr lang="pt-BR" b="0" i="0" dirty="0">
              <a:solidFill>
                <a:srgbClr val="000000"/>
              </a:solidFill>
              <a:effectLst/>
              <a:latin typeface="Lor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b="0" i="0" dirty="0">
                <a:solidFill>
                  <a:srgbClr val="000000"/>
                </a:solidFill>
                <a:effectLst/>
                <a:latin typeface="Lora" pitchFamily="2" charset="0"/>
                <a:hlinkClick r:id="rId14"/>
              </a:rPr>
              <a:t>https://jornal.usp.br/radio-usp/dados-do-ibge-mostram-que-54-da-populacao-brasileira-e-negra/</a:t>
            </a:r>
            <a:endParaRPr lang="pt-BR" b="0" i="0" dirty="0">
              <a:solidFill>
                <a:srgbClr val="000000"/>
              </a:solidFill>
              <a:effectLst/>
              <a:latin typeface="Lor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BR" dirty="0">
                <a:latin typeface="Lora" pitchFamily="2" charset="0"/>
              </a:rPr>
            </a:br>
            <a:endParaRPr lang="pt-BR" i="0" u="none" strike="noStrike" dirty="0">
              <a:effectLst/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363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E903F2C-9EE3-87EF-F069-CFE1D4F7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A366321-B069-20C3-0369-BF1700A6B1EC}"/>
              </a:ext>
            </a:extLst>
          </p:cNvPr>
          <p:cNvSpPr txBox="1"/>
          <p:nvPr/>
        </p:nvSpPr>
        <p:spPr>
          <a:xfrm>
            <a:off x="372958" y="421451"/>
            <a:ext cx="108663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b="1" i="0" u="none" strike="noStrike" dirty="0">
                <a:solidFill>
                  <a:srgbClr val="352073"/>
                </a:solidFill>
                <a:effectLst/>
                <a:latin typeface="LEMON MILK" panose="00000500000000000000" pitchFamily="50" charset="0"/>
              </a:rPr>
              <a:t>Referências</a:t>
            </a:r>
            <a:endParaRPr lang="pt-BR" sz="4800" b="0" i="0" u="none" strike="noStrike" dirty="0">
              <a:solidFill>
                <a:srgbClr val="352073"/>
              </a:solidFill>
              <a:effectLst/>
              <a:latin typeface="LEMON MILK" panose="00000500000000000000" pitchFamily="50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DAC9DD6-DE9B-FD9A-7F39-F387DED7E15E}"/>
              </a:ext>
            </a:extLst>
          </p:cNvPr>
          <p:cNvSpPr txBox="1"/>
          <p:nvPr/>
        </p:nvSpPr>
        <p:spPr>
          <a:xfrm>
            <a:off x="372958" y="1252448"/>
            <a:ext cx="1144608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b="0" i="0" dirty="0">
                <a:solidFill>
                  <a:srgbClr val="000000"/>
                </a:solidFill>
                <a:effectLst/>
                <a:latin typeface="Lora" pitchFamily="2" charset="0"/>
                <a:hlinkClick r:id="rId3"/>
              </a:rPr>
              <a:t>https://agenciabrasil.ebc.com.br/eleicoes-2020/noticia/2020-11/vereadores-negros-sao-6-do-total-de-eleitos-brancos-sao-53</a:t>
            </a:r>
            <a:endParaRPr lang="pt-BR" b="0" i="0" dirty="0">
              <a:solidFill>
                <a:srgbClr val="000000"/>
              </a:solidFill>
              <a:effectLst/>
              <a:latin typeface="Lor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b="0" i="0" dirty="0">
                <a:solidFill>
                  <a:srgbClr val="000000"/>
                </a:solidFill>
                <a:effectLst/>
                <a:latin typeface="Lora" pitchFamily="2" charset="0"/>
                <a:hlinkClick r:id="rId4"/>
              </a:rPr>
              <a:t>https://brasilescola.uol.com.br/sociologia/racismo.htm#Racismo+reverso</a:t>
            </a:r>
            <a:endParaRPr lang="pt-BR" b="0" i="0" dirty="0">
              <a:solidFill>
                <a:srgbClr val="000000"/>
              </a:solidFill>
              <a:effectLst/>
              <a:latin typeface="Lor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b="0" i="0" dirty="0">
                <a:solidFill>
                  <a:srgbClr val="000000"/>
                </a:solidFill>
                <a:effectLst/>
                <a:latin typeface="Lora" pitchFamily="2" charset="0"/>
                <a:hlinkClick r:id="rId5"/>
              </a:rPr>
              <a:t>https://www.uol.com.br/ecoa/ultimas-noticias/2020/10/06/racismo-reverso-existe-entenda-por-que-a-pergunta-e-absurda.htm</a:t>
            </a:r>
            <a:endParaRPr lang="pt-BR" b="0" i="0" dirty="0">
              <a:solidFill>
                <a:srgbClr val="000000"/>
              </a:solidFill>
              <a:effectLst/>
              <a:latin typeface="Lor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b="0" i="0" dirty="0">
                <a:solidFill>
                  <a:srgbClr val="000000"/>
                </a:solidFill>
                <a:effectLst/>
                <a:latin typeface="Lora" pitchFamily="2" charset="0"/>
                <a:hlinkClick r:id="rId6"/>
              </a:rPr>
              <a:t>https://noticias.uol.com.br/cotidiano/ultimas-noticias/2019/11/13/percentual-de-negros-entre-10-mais-pobre-e-triplo-do-que-entre-mais-ricos.htm</a:t>
            </a:r>
            <a:endParaRPr lang="pt-BR" b="0" i="0" dirty="0">
              <a:solidFill>
                <a:srgbClr val="000000"/>
              </a:solidFill>
              <a:effectLst/>
              <a:latin typeface="Lor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b="0" i="0" dirty="0">
                <a:solidFill>
                  <a:srgbClr val="000000"/>
                </a:solidFill>
                <a:effectLst/>
                <a:latin typeface="Lora" pitchFamily="2" charset="0"/>
                <a:hlinkClick r:id="rId7"/>
              </a:rPr>
              <a:t>https://www.todamateria.com.br/racismo/</a:t>
            </a:r>
            <a:endParaRPr lang="pt-BR" b="0" i="0" dirty="0">
              <a:solidFill>
                <a:srgbClr val="000000"/>
              </a:solidFill>
              <a:effectLst/>
              <a:latin typeface="Lor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b="0" i="0" dirty="0">
                <a:solidFill>
                  <a:srgbClr val="000000"/>
                </a:solidFill>
                <a:effectLst/>
                <a:latin typeface="Lora" pitchFamily="2" charset="0"/>
                <a:hlinkClick r:id="rId8"/>
              </a:rPr>
              <a:t>https://www.politize.com.br/racismo-como-e-estruturado/?https://www.politize.com.br/&amp;gclid=Cj0KCQjw6_CYBhDjARIsABnuSzqv_LxtAITh4DGALelBfZlBLovFGriqH0J5dHnzZYIlIJMa2fPKfjMaAr_0EALw_wcB</a:t>
            </a:r>
            <a:endParaRPr lang="pt-BR" b="0" i="0" dirty="0">
              <a:solidFill>
                <a:srgbClr val="000000"/>
              </a:solidFill>
              <a:effectLst/>
              <a:latin typeface="Lor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b="0" i="0" dirty="0">
                <a:solidFill>
                  <a:srgbClr val="000000"/>
                </a:solidFill>
                <a:effectLst/>
                <a:latin typeface="Lora" pitchFamily="2" charset="0"/>
                <a:hlinkClick r:id="rId9"/>
              </a:rPr>
              <a:t>https://mundoeducacao.uol.com.br/sociologia/racismo.htm</a:t>
            </a:r>
            <a:endParaRPr lang="pt-BR" b="0" i="0" dirty="0">
              <a:solidFill>
                <a:srgbClr val="000000"/>
              </a:solidFill>
              <a:effectLst/>
              <a:latin typeface="Lor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b="0" i="0" dirty="0">
                <a:solidFill>
                  <a:srgbClr val="000000"/>
                </a:solidFill>
                <a:effectLst/>
                <a:latin typeface="Lora" pitchFamily="2" charset="0"/>
                <a:hlinkClick r:id="rId10"/>
              </a:rPr>
              <a:t>https://www.google.com/amp/s/www.preparaenem.com/amp/sociologia/racismo-no-brasil.htm</a:t>
            </a:r>
            <a:endParaRPr lang="pt-BR" b="0" i="0" dirty="0">
              <a:solidFill>
                <a:srgbClr val="000000"/>
              </a:solidFill>
              <a:effectLst/>
              <a:latin typeface="Lor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b="0" i="0" dirty="0">
                <a:solidFill>
                  <a:srgbClr val="000000"/>
                </a:solidFill>
                <a:effectLst/>
                <a:latin typeface="Lora" pitchFamily="2" charset="0"/>
                <a:hlinkClick r:id="rId11"/>
              </a:rPr>
              <a:t>https://www.google.com/amp/s/m.brasilescola.uol.com.br/amp/o-que-e/o-que-e-sociologia/o-que-e-racismo.htm</a:t>
            </a:r>
            <a:endParaRPr lang="pt-BR" b="0" i="0" dirty="0">
              <a:solidFill>
                <a:srgbClr val="000000"/>
              </a:solidFill>
              <a:effectLst/>
              <a:latin typeface="Lor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12"/>
              </a:rPr>
              <a:t>ttps://www.todamateria.com.br/movimento-negro/</a:t>
            </a:r>
            <a:endParaRPr lang="pt-BR" sz="1800" u="sng" strike="noStrike" dirty="0">
              <a:solidFill>
                <a:srgbClr val="000000"/>
              </a:solidFill>
              <a:latin typeface="Lor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BR" dirty="0">
                <a:latin typeface="Lora" pitchFamily="2" charset="0"/>
              </a:rPr>
            </a:br>
            <a:endParaRPr lang="pt-BR" i="0" u="none" strike="noStrike" dirty="0">
              <a:effectLst/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246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E903F2C-9EE3-87EF-F069-CFE1D4F7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A366321-B069-20C3-0369-BF1700A6B1EC}"/>
              </a:ext>
            </a:extLst>
          </p:cNvPr>
          <p:cNvSpPr txBox="1"/>
          <p:nvPr/>
        </p:nvSpPr>
        <p:spPr>
          <a:xfrm>
            <a:off x="372958" y="421451"/>
            <a:ext cx="108663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b="1" i="0" u="none" strike="noStrike" dirty="0">
                <a:solidFill>
                  <a:srgbClr val="352073"/>
                </a:solidFill>
                <a:effectLst/>
                <a:latin typeface="LEMON MILK" panose="00000500000000000000" pitchFamily="50" charset="0"/>
              </a:rPr>
              <a:t>Referências</a:t>
            </a:r>
            <a:endParaRPr lang="pt-BR" sz="4800" b="0" i="0" u="none" strike="noStrike" dirty="0">
              <a:solidFill>
                <a:srgbClr val="352073"/>
              </a:solidFill>
              <a:effectLst/>
              <a:latin typeface="LEMON MILK" panose="00000500000000000000" pitchFamily="50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DAC9DD6-DE9B-FD9A-7F39-F387DED7E15E}"/>
              </a:ext>
            </a:extLst>
          </p:cNvPr>
          <p:cNvSpPr txBox="1"/>
          <p:nvPr/>
        </p:nvSpPr>
        <p:spPr>
          <a:xfrm>
            <a:off x="372958" y="1252448"/>
            <a:ext cx="1144608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b="0" i="0" dirty="0">
                <a:solidFill>
                  <a:srgbClr val="000000"/>
                </a:solidFill>
                <a:effectLst/>
                <a:latin typeface="Lora" pitchFamily="2" charset="0"/>
              </a:rPr>
              <a:t>https://www-infoescola-com.cdn.ampproject.org/v/s/www.infoescola.com/historia/movimento-dos-direitos-civis-nos-eua/amp/?amp_gsa=1&amp;amp_js_v=a9&amp;usqp=mq331AQKKAFQArABIIACAw%3D%3D#amp_agsa_csa=49326498&amp;amp_ct=1662658670174&amp;amp_tf=De%20%251%24s&amp;aoh=16626585986740&amp;referrer=https%3A%2F%2Fwww.google.com&amp;ampshare=https%3A%2F%2Fwww.infoescola.com%2Fhistoria%2Fmovimento-dos-direitos-civis-nos-eua%2F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b="0" i="0" dirty="0">
                <a:solidFill>
                  <a:srgbClr val="000000"/>
                </a:solidFill>
                <a:effectLst/>
                <a:latin typeface="Lora" pitchFamily="2" charset="0"/>
                <a:hlinkClick r:id="rId3"/>
              </a:rPr>
              <a:t>https://www2.ufjf.br/noticias/2020/11/24/o-peso-das-instituicoes-no-combate-ao-racismo/</a:t>
            </a:r>
            <a:endParaRPr lang="pt-BR" b="0" i="0" dirty="0">
              <a:solidFill>
                <a:srgbClr val="000000"/>
              </a:solidFill>
              <a:effectLst/>
              <a:latin typeface="Lor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b="0" i="0" dirty="0">
                <a:solidFill>
                  <a:srgbClr val="000000"/>
                </a:solidFill>
                <a:effectLst/>
                <a:latin typeface="Lora" pitchFamily="2" charset="0"/>
                <a:hlinkClick r:id="rId4"/>
              </a:rPr>
              <a:t>https://favelaempauta.com/organizacoes-antirracistas-excluidas-por-bolsonaro/</a:t>
            </a:r>
            <a:endParaRPr lang="pt-BR" b="0" i="0" dirty="0">
              <a:solidFill>
                <a:srgbClr val="000000"/>
              </a:solidFill>
              <a:effectLst/>
              <a:latin typeface="Lor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b="0" i="0" dirty="0">
                <a:solidFill>
                  <a:srgbClr val="000000"/>
                </a:solidFill>
                <a:effectLst/>
                <a:latin typeface="Lora" pitchFamily="2" charset="0"/>
                <a:hlinkClick r:id="rId5"/>
              </a:rPr>
              <a:t>http://pipocasocial.com.br/a-princesa-negrina-a-chocante-historia-racista-contada-para-criancas-no-brasil/</a:t>
            </a:r>
            <a:endParaRPr lang="pt-BR" b="0" i="0" dirty="0">
              <a:solidFill>
                <a:srgbClr val="000000"/>
              </a:solidFill>
              <a:effectLst/>
              <a:latin typeface="Lor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b="0" i="0" dirty="0">
                <a:solidFill>
                  <a:srgbClr val="000000"/>
                </a:solidFill>
                <a:effectLst/>
                <a:latin typeface="Lora" pitchFamily="2" charset="0"/>
                <a:hlinkClick r:id="rId6"/>
              </a:rPr>
              <a:t>http://ueadsl.textolivre.pro.br/2017.2/papers/upload/57.pdf</a:t>
            </a:r>
            <a:endParaRPr lang="pt-BR" b="0" i="0" dirty="0">
              <a:solidFill>
                <a:srgbClr val="000000"/>
              </a:solidFill>
              <a:effectLst/>
              <a:latin typeface="Lor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b="0" i="0" dirty="0">
                <a:solidFill>
                  <a:srgbClr val="000000"/>
                </a:solidFill>
                <a:effectLst/>
                <a:latin typeface="Lora" pitchFamily="2" charset="0"/>
              </a:rPr>
              <a:t>https://forumseguranca.org.br/wp-content/uploads/2021/07/anuario-2021-completo-v6-bx.pdf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dirty="0">
                <a:latin typeface="Lora" pitchFamily="2" charset="0"/>
                <a:hlinkClick r:id="rId7"/>
              </a:rPr>
              <a:t>https://bluevisionbraskem.com/desenvolvimento-humano/diversidade-no-congresso-veja-quem-sao-os-eleitos-pelo-voto-no-brasil</a:t>
            </a:r>
            <a:endParaRPr lang="pt-BR" dirty="0">
              <a:latin typeface="Lor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BR" dirty="0">
                <a:latin typeface="Lora" pitchFamily="2" charset="0"/>
              </a:rPr>
            </a:br>
            <a:endParaRPr lang="pt-BR" i="0" u="none" strike="noStrike" dirty="0">
              <a:effectLst/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623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D0CCD0F2-AC3E-673E-2B4B-30B4954B0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CaixaDeTexto 81">
            <a:extLst>
              <a:ext uri="{FF2B5EF4-FFF2-40B4-BE49-F238E27FC236}">
                <a16:creationId xmlns:a16="http://schemas.microsoft.com/office/drawing/2014/main" id="{919B7519-6C52-15F1-F0B3-7A3B83AAA3BE}"/>
              </a:ext>
            </a:extLst>
          </p:cNvPr>
          <p:cNvSpPr txBox="1"/>
          <p:nvPr/>
        </p:nvSpPr>
        <p:spPr>
          <a:xfrm>
            <a:off x="3938999" y="297067"/>
            <a:ext cx="43140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dirty="0">
                <a:solidFill>
                  <a:srgbClr val="00142C"/>
                </a:solidFill>
                <a:latin typeface="LEMON MILK" panose="00000500000000000000" pitchFamily="50" charset="0"/>
              </a:rPr>
              <a:t>racismo</a:t>
            </a:r>
            <a:endParaRPr lang="en-US" sz="6600" dirty="0">
              <a:solidFill>
                <a:srgbClr val="00142C"/>
              </a:solidFill>
              <a:latin typeface="LEMON MILK" panose="00000500000000000000" pitchFamily="50" charset="0"/>
            </a:endParaRPr>
          </a:p>
        </p:txBody>
      </p:sp>
      <p:sp>
        <p:nvSpPr>
          <p:cNvPr id="168" name="Elipse 167">
            <a:extLst>
              <a:ext uri="{FF2B5EF4-FFF2-40B4-BE49-F238E27FC236}">
                <a16:creationId xmlns:a16="http://schemas.microsoft.com/office/drawing/2014/main" id="{31E4597C-372B-A58A-4374-B2CB6E83D050}"/>
              </a:ext>
            </a:extLst>
          </p:cNvPr>
          <p:cNvSpPr/>
          <p:nvPr/>
        </p:nvSpPr>
        <p:spPr>
          <a:xfrm>
            <a:off x="-1689651" y="-4212409"/>
            <a:ext cx="15147234" cy="15147234"/>
          </a:xfrm>
          <a:prstGeom prst="ellipse">
            <a:avLst/>
          </a:prstGeom>
          <a:solidFill>
            <a:srgbClr val="3287D9"/>
          </a:solidFill>
          <a:ln w="76200">
            <a:solidFill>
              <a:srgbClr val="328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738DE285-778F-0A7A-5790-850860ED8C53}"/>
              </a:ext>
            </a:extLst>
          </p:cNvPr>
          <p:cNvSpPr txBox="1"/>
          <p:nvPr/>
        </p:nvSpPr>
        <p:spPr>
          <a:xfrm>
            <a:off x="425705" y="415600"/>
            <a:ext cx="5814412" cy="769441"/>
          </a:xfrm>
          <a:prstGeom prst="rect">
            <a:avLst/>
          </a:prstGeom>
          <a:solidFill>
            <a:srgbClr val="3287D9"/>
          </a:solidFill>
        </p:spPr>
        <p:txBody>
          <a:bodyPr wrap="none" rtlCol="0">
            <a:spAutoFit/>
          </a:bodyPr>
          <a:lstStyle/>
          <a:p>
            <a:r>
              <a:rPr lang="pt-BR" sz="4400" dirty="0">
                <a:highlight>
                  <a:srgbClr val="3287D9"/>
                </a:highlight>
                <a:latin typeface="LEMON MILK" panose="00000500000000000000" pitchFamily="50" charset="0"/>
              </a:rPr>
              <a:t>O que é racismo?</a:t>
            </a:r>
            <a:endParaRPr lang="en-US" sz="4400" dirty="0">
              <a:highlight>
                <a:srgbClr val="3287D9"/>
              </a:highlight>
              <a:latin typeface="LEMON MILK" panose="00000500000000000000" pitchFamily="50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0AE0353-BCFE-C297-3990-B579704B8745}"/>
              </a:ext>
            </a:extLst>
          </p:cNvPr>
          <p:cNvSpPr/>
          <p:nvPr/>
        </p:nvSpPr>
        <p:spPr>
          <a:xfrm>
            <a:off x="625929" y="1405063"/>
            <a:ext cx="10940143" cy="7029810"/>
          </a:xfrm>
          <a:prstGeom prst="roundRect">
            <a:avLst/>
          </a:prstGeom>
          <a:solidFill>
            <a:srgbClr val="F4F2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7" name="Imagem 196">
            <a:extLst>
              <a:ext uri="{FF2B5EF4-FFF2-40B4-BE49-F238E27FC236}">
                <a16:creationId xmlns:a16="http://schemas.microsoft.com/office/drawing/2014/main" id="{CBEFD113-9254-A9B1-1EDA-D1E10F8D3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345" y="4790820"/>
            <a:ext cx="1776233" cy="177623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9FAAE64-113F-B713-A05C-4CAB4133874C}"/>
              </a:ext>
            </a:extLst>
          </p:cNvPr>
          <p:cNvSpPr txBox="1"/>
          <p:nvPr/>
        </p:nvSpPr>
        <p:spPr>
          <a:xfrm>
            <a:off x="1196687" y="1866728"/>
            <a:ext cx="979862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i="0" u="none" strike="noStrike" dirty="0">
                <a:solidFill>
                  <a:srgbClr val="000000"/>
                </a:solidFill>
                <a:effectLst/>
                <a:latin typeface="Lexend Deca" pitchFamily="2" charset="0"/>
              </a:rPr>
              <a:t>Racismo é um preconceito baseado no pensamento de que existem diferentes raças humanas e que dentre elas existem umas superiores às outras. </a:t>
            </a:r>
            <a:endParaRPr lang="en-US" sz="2800" dirty="0">
              <a:latin typeface="Lexend Deca" pitchFamily="2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BB8BA00-E334-8ED0-29E1-044C7561BCEC}"/>
              </a:ext>
            </a:extLst>
          </p:cNvPr>
          <p:cNvSpPr txBox="1"/>
          <p:nvPr/>
        </p:nvSpPr>
        <p:spPr>
          <a:xfrm>
            <a:off x="1183952" y="3414233"/>
            <a:ext cx="9798626" cy="2602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000000"/>
                </a:solidFill>
                <a:latin typeface="Lexend Deca" pitchFamily="2" charset="0"/>
              </a:rPr>
              <a:t>Existem diferenças entre: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0000"/>
                </a:solidFill>
                <a:latin typeface="Lexend Deca SemiBold" pitchFamily="2" charset="0"/>
              </a:rPr>
              <a:t>Racismo;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0000"/>
                </a:solidFill>
                <a:latin typeface="Lexend Deca SemiBold" pitchFamily="2" charset="0"/>
              </a:rPr>
              <a:t>Preconceito;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0000"/>
                </a:solidFill>
                <a:latin typeface="Lexend Deca SemiBold" pitchFamily="2" charset="0"/>
              </a:rPr>
              <a:t>Discriminação.</a:t>
            </a:r>
            <a:endParaRPr lang="en-US" sz="2800" dirty="0">
              <a:latin typeface="Lexend Deca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668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E903F2C-9EE3-87EF-F069-CFE1D4F7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A366321-B069-20C3-0369-BF1700A6B1EC}"/>
              </a:ext>
            </a:extLst>
          </p:cNvPr>
          <p:cNvSpPr txBox="1"/>
          <p:nvPr/>
        </p:nvSpPr>
        <p:spPr>
          <a:xfrm>
            <a:off x="1529504" y="5218538"/>
            <a:ext cx="91329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b="1" i="0" u="none" strike="noStrike" dirty="0">
                <a:solidFill>
                  <a:srgbClr val="352073"/>
                </a:solidFill>
                <a:effectLst/>
                <a:latin typeface="LEMON MILK" panose="00000500000000000000" pitchFamily="50" charset="0"/>
              </a:rPr>
              <a:t>Obrigado pela atenção!</a:t>
            </a:r>
            <a:endParaRPr lang="pt-BR" sz="4800" b="0" i="0" u="none" strike="noStrike" dirty="0">
              <a:solidFill>
                <a:srgbClr val="352073"/>
              </a:solidFill>
              <a:effectLst/>
              <a:latin typeface="LEMON MILK" panose="00000500000000000000" pitchFamily="50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4196131F-03E5-0CB5-99D8-DC5B1A722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750" y="32385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40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D0CCD0F2-AC3E-673E-2B4B-30B4954B0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Elipse 167">
            <a:extLst>
              <a:ext uri="{FF2B5EF4-FFF2-40B4-BE49-F238E27FC236}">
                <a16:creationId xmlns:a16="http://schemas.microsoft.com/office/drawing/2014/main" id="{31E4597C-372B-A58A-4374-B2CB6E83D050}"/>
              </a:ext>
            </a:extLst>
          </p:cNvPr>
          <p:cNvSpPr/>
          <p:nvPr/>
        </p:nvSpPr>
        <p:spPr>
          <a:xfrm>
            <a:off x="-16320051" y="-4212409"/>
            <a:ext cx="15147234" cy="15147234"/>
          </a:xfrm>
          <a:prstGeom prst="ellipse">
            <a:avLst/>
          </a:prstGeom>
          <a:solidFill>
            <a:srgbClr val="3287D9"/>
          </a:solidFill>
          <a:ln w="76200">
            <a:solidFill>
              <a:srgbClr val="328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738DE285-778F-0A7A-5790-850860ED8C53}"/>
              </a:ext>
            </a:extLst>
          </p:cNvPr>
          <p:cNvSpPr txBox="1"/>
          <p:nvPr/>
        </p:nvSpPr>
        <p:spPr>
          <a:xfrm>
            <a:off x="-14204695" y="415600"/>
            <a:ext cx="5814412" cy="769441"/>
          </a:xfrm>
          <a:prstGeom prst="rect">
            <a:avLst/>
          </a:prstGeom>
          <a:solidFill>
            <a:srgbClr val="3287D9"/>
          </a:solidFill>
        </p:spPr>
        <p:txBody>
          <a:bodyPr wrap="none" rtlCol="0">
            <a:spAutoFit/>
          </a:bodyPr>
          <a:lstStyle/>
          <a:p>
            <a:r>
              <a:rPr lang="pt-BR" sz="4400" dirty="0">
                <a:highlight>
                  <a:srgbClr val="3287D9"/>
                </a:highlight>
                <a:latin typeface="LEMON MILK" panose="00000500000000000000" pitchFamily="50" charset="0"/>
              </a:rPr>
              <a:t>O que é racismo?</a:t>
            </a:r>
            <a:endParaRPr lang="en-US" sz="4400" dirty="0">
              <a:highlight>
                <a:srgbClr val="3287D9"/>
              </a:highlight>
              <a:latin typeface="LEMON MILK" panose="00000500000000000000" pitchFamily="50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0AE0353-BCFE-C297-3990-B579704B8745}"/>
              </a:ext>
            </a:extLst>
          </p:cNvPr>
          <p:cNvSpPr/>
          <p:nvPr/>
        </p:nvSpPr>
        <p:spPr>
          <a:xfrm>
            <a:off x="-14004471" y="1405063"/>
            <a:ext cx="10940143" cy="5452937"/>
          </a:xfrm>
          <a:prstGeom prst="roundRect">
            <a:avLst/>
          </a:prstGeom>
          <a:solidFill>
            <a:srgbClr val="F4F2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7" name="Imagem 196">
            <a:extLst>
              <a:ext uri="{FF2B5EF4-FFF2-40B4-BE49-F238E27FC236}">
                <a16:creationId xmlns:a16="http://schemas.microsoft.com/office/drawing/2014/main" id="{CBEFD113-9254-A9B1-1EDA-D1E10F8D3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24055" y="4790820"/>
            <a:ext cx="1776233" cy="177623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9FAAE64-113F-B713-A05C-4CAB4133874C}"/>
              </a:ext>
            </a:extLst>
          </p:cNvPr>
          <p:cNvSpPr txBox="1"/>
          <p:nvPr/>
        </p:nvSpPr>
        <p:spPr>
          <a:xfrm>
            <a:off x="-13433713" y="1866728"/>
            <a:ext cx="979862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i="0" u="none" strike="noStrike" dirty="0">
                <a:solidFill>
                  <a:srgbClr val="000000"/>
                </a:solidFill>
                <a:effectLst/>
                <a:latin typeface="Lexend Deca" pitchFamily="2" charset="0"/>
              </a:rPr>
              <a:t>Racismo é um preconceito baseado no pensamento de que existem diferentes raças humanas e que dentre elas existem umas superiores às outras. </a:t>
            </a:r>
            <a:endParaRPr lang="en-US" sz="2800" dirty="0">
              <a:latin typeface="Lexend Deca" pitchFamily="2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BB8BA00-E334-8ED0-29E1-044C7561BCEC}"/>
              </a:ext>
            </a:extLst>
          </p:cNvPr>
          <p:cNvSpPr txBox="1"/>
          <p:nvPr/>
        </p:nvSpPr>
        <p:spPr>
          <a:xfrm>
            <a:off x="-13446448" y="3414233"/>
            <a:ext cx="9798626" cy="2602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000000"/>
                </a:solidFill>
                <a:latin typeface="Lexend Deca" pitchFamily="2" charset="0"/>
              </a:rPr>
              <a:t>Existem diferenças entre: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0000"/>
                </a:solidFill>
                <a:latin typeface="Lexend Deca SemiBold" pitchFamily="2" charset="0"/>
              </a:rPr>
              <a:t>Racismo;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0000"/>
                </a:solidFill>
                <a:latin typeface="Lexend Deca SemiBold" pitchFamily="2" charset="0"/>
              </a:rPr>
              <a:t>Preconceito;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0000"/>
                </a:solidFill>
                <a:latin typeface="Lexend Deca SemiBold" pitchFamily="2" charset="0"/>
              </a:rPr>
              <a:t>Discriminação.</a:t>
            </a:r>
            <a:endParaRPr lang="en-US" sz="2800" dirty="0">
              <a:latin typeface="Lexend Deca SemiBold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980B94-ACE8-374E-9782-45311C211689}"/>
              </a:ext>
            </a:extLst>
          </p:cNvPr>
          <p:cNvSpPr txBox="1"/>
          <p:nvPr/>
        </p:nvSpPr>
        <p:spPr>
          <a:xfrm>
            <a:off x="3375970" y="216816"/>
            <a:ext cx="57230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rgbClr val="F4F2FC"/>
                </a:solidFill>
                <a:latin typeface="LEMON MILK" panose="00000500000000000000" pitchFamily="50" charset="0"/>
              </a:rPr>
              <a:t>Tipos de racismo</a:t>
            </a:r>
            <a:endParaRPr lang="en-US" sz="4400" dirty="0">
              <a:solidFill>
                <a:srgbClr val="F4F2FC"/>
              </a:solidFill>
              <a:latin typeface="LEMON MILK" panose="00000500000000000000" pitchFamily="50" charset="0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D25541F3-F20C-5EA1-10A6-40CED2464A20}"/>
              </a:ext>
            </a:extLst>
          </p:cNvPr>
          <p:cNvSpPr/>
          <p:nvPr/>
        </p:nvSpPr>
        <p:spPr>
          <a:xfrm>
            <a:off x="-635009" y="1789784"/>
            <a:ext cx="4774078" cy="769441"/>
          </a:xfrm>
          <a:prstGeom prst="roundRect">
            <a:avLst>
              <a:gd name="adj" fmla="val 50000"/>
            </a:avLst>
          </a:prstGeom>
          <a:solidFill>
            <a:srgbClr val="AB6DCA"/>
          </a:solidFill>
          <a:ln>
            <a:noFill/>
          </a:ln>
          <a:effectLst>
            <a:outerShdw dist="152400" dir="3000000" algn="ctr" rotWithShape="0">
              <a:srgbClr val="8328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25700" algn="l"/>
              </a:tabLst>
            </a:pP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Racismo individual</a:t>
            </a:r>
            <a:endParaRPr lang="en-US" sz="2800" dirty="0">
              <a:solidFill>
                <a:srgbClr val="F4F2FC"/>
              </a:solidFill>
              <a:latin typeface="Lexend Deca" pitchFamily="2" charset="0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64D7E35E-1BDB-4BEA-3687-243629DCA88B}"/>
              </a:ext>
            </a:extLst>
          </p:cNvPr>
          <p:cNvSpPr/>
          <p:nvPr/>
        </p:nvSpPr>
        <p:spPr>
          <a:xfrm>
            <a:off x="-4234855" y="3029512"/>
            <a:ext cx="4774078" cy="769441"/>
          </a:xfrm>
          <a:prstGeom prst="roundRect">
            <a:avLst>
              <a:gd name="adj" fmla="val 50000"/>
            </a:avLst>
          </a:prstGeom>
          <a:solidFill>
            <a:srgbClr val="AB6DCA"/>
          </a:solidFill>
          <a:ln>
            <a:noFill/>
          </a:ln>
          <a:effectLst>
            <a:outerShdw dist="152400" dir="3000000" algn="ctr" rotWithShape="0">
              <a:srgbClr val="8328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25700" algn="l"/>
              </a:tabLst>
            </a:pP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Racismo </a:t>
            </a:r>
            <a:r>
              <a:rPr lang="pt-BR" sz="2800" dirty="0" err="1">
                <a:solidFill>
                  <a:srgbClr val="F4F2FC"/>
                </a:solidFill>
                <a:latin typeface="Lexend Deca" pitchFamily="2" charset="0"/>
              </a:rPr>
              <a:t>intitucional</a:t>
            </a:r>
            <a:endParaRPr lang="en-US" sz="2800" dirty="0">
              <a:solidFill>
                <a:srgbClr val="F4F2FC"/>
              </a:solidFill>
              <a:latin typeface="Lexend Deca" pitchFamily="2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236F155-1412-F03C-BE3E-20096F934856}"/>
              </a:ext>
            </a:extLst>
          </p:cNvPr>
          <p:cNvSpPr/>
          <p:nvPr/>
        </p:nvSpPr>
        <p:spPr>
          <a:xfrm>
            <a:off x="-4234855" y="4269240"/>
            <a:ext cx="4774078" cy="769441"/>
          </a:xfrm>
          <a:prstGeom prst="roundRect">
            <a:avLst>
              <a:gd name="adj" fmla="val 50000"/>
            </a:avLst>
          </a:prstGeom>
          <a:solidFill>
            <a:srgbClr val="AB6DCA"/>
          </a:solidFill>
          <a:ln>
            <a:noFill/>
          </a:ln>
          <a:effectLst>
            <a:outerShdw dist="152400" dir="3000000" algn="ctr" rotWithShape="0">
              <a:srgbClr val="8328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25700" algn="l"/>
              </a:tabLst>
            </a:pP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Racismo cultural</a:t>
            </a:r>
            <a:endParaRPr lang="en-US" sz="2800" dirty="0">
              <a:solidFill>
                <a:srgbClr val="F4F2FC"/>
              </a:solidFill>
              <a:latin typeface="Lexend Deca" pitchFamily="2" charset="0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838C3FA4-778F-F1BF-7B07-34B6BAAF3D58}"/>
              </a:ext>
            </a:extLst>
          </p:cNvPr>
          <p:cNvSpPr/>
          <p:nvPr/>
        </p:nvSpPr>
        <p:spPr>
          <a:xfrm>
            <a:off x="11790453" y="1789783"/>
            <a:ext cx="4774564" cy="769441"/>
          </a:xfrm>
          <a:prstGeom prst="roundRect">
            <a:avLst>
              <a:gd name="adj" fmla="val 50000"/>
            </a:avLst>
          </a:prstGeom>
          <a:solidFill>
            <a:srgbClr val="AB6DCA"/>
          </a:solidFill>
          <a:ln>
            <a:noFill/>
          </a:ln>
          <a:effectLst>
            <a:outerShdw dist="152400" dir="3000000" algn="ctr" rotWithShape="0">
              <a:srgbClr val="8328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25700" algn="l"/>
              </a:tabLst>
            </a:pP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Racismo </a:t>
            </a:r>
            <a:r>
              <a:rPr lang="pt-BR" sz="2800" dirty="0" err="1">
                <a:solidFill>
                  <a:srgbClr val="F4F2FC"/>
                </a:solidFill>
                <a:latin typeface="Lexend Deca" pitchFamily="2" charset="0"/>
              </a:rPr>
              <a:t>comunitarista</a:t>
            </a:r>
            <a:endParaRPr lang="en-US" sz="2800" dirty="0">
              <a:solidFill>
                <a:srgbClr val="F4F2FC"/>
              </a:solidFill>
              <a:latin typeface="Lexend Deca" pitchFamily="2" charset="0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482953F1-9930-EE0A-48FD-1E8D0C19866F}"/>
              </a:ext>
            </a:extLst>
          </p:cNvPr>
          <p:cNvSpPr/>
          <p:nvPr/>
        </p:nvSpPr>
        <p:spPr>
          <a:xfrm>
            <a:off x="11789965" y="3044278"/>
            <a:ext cx="4774564" cy="769441"/>
          </a:xfrm>
          <a:prstGeom prst="roundRect">
            <a:avLst>
              <a:gd name="adj" fmla="val 50000"/>
            </a:avLst>
          </a:prstGeom>
          <a:solidFill>
            <a:srgbClr val="AB6DCA"/>
          </a:solidFill>
          <a:ln>
            <a:noFill/>
          </a:ln>
          <a:effectLst>
            <a:outerShdw dist="152400" dir="3000000" algn="ctr" rotWithShape="0">
              <a:srgbClr val="8328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25700" algn="l"/>
              </a:tabLst>
            </a:pP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Racismo ecológico</a:t>
            </a:r>
            <a:endParaRPr lang="en-US" sz="2800" dirty="0">
              <a:solidFill>
                <a:srgbClr val="F4F2FC"/>
              </a:solidFill>
              <a:latin typeface="Lexend Deca" pitchFamily="2" charset="0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1E26A928-BD28-2F1A-D09F-8162461C5DA1}"/>
              </a:ext>
            </a:extLst>
          </p:cNvPr>
          <p:cNvSpPr/>
          <p:nvPr/>
        </p:nvSpPr>
        <p:spPr>
          <a:xfrm>
            <a:off x="11789965" y="4269240"/>
            <a:ext cx="4774564" cy="769441"/>
          </a:xfrm>
          <a:prstGeom prst="roundRect">
            <a:avLst>
              <a:gd name="adj" fmla="val 50000"/>
            </a:avLst>
          </a:prstGeom>
          <a:solidFill>
            <a:srgbClr val="AB6DCA"/>
          </a:solidFill>
          <a:ln>
            <a:noFill/>
          </a:ln>
          <a:effectLst>
            <a:outerShdw dist="152400" dir="3000000" algn="ctr" rotWithShape="0">
              <a:srgbClr val="8328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25700" algn="l"/>
              </a:tabLst>
            </a:pP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Racismo estrutural</a:t>
            </a:r>
            <a:endParaRPr lang="en-US" sz="2800" dirty="0">
              <a:solidFill>
                <a:srgbClr val="F4F2FC"/>
              </a:solidFill>
              <a:latin typeface="Lexend Deca" pitchFamily="2" charset="0"/>
            </a:endParaRPr>
          </a:p>
        </p:txBody>
      </p:sp>
      <p:pic>
        <p:nvPicPr>
          <p:cNvPr id="33" name="Gráfico 32">
            <a:extLst>
              <a:ext uri="{FF2B5EF4-FFF2-40B4-BE49-F238E27FC236}">
                <a16:creationId xmlns:a16="http://schemas.microsoft.com/office/drawing/2014/main" id="{F751E1EE-5953-A7D9-7327-237396654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20552" y="3029512"/>
            <a:ext cx="3777193" cy="3777193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270F7F07-77A6-8A64-0EF1-C41F70C76EBF}"/>
              </a:ext>
            </a:extLst>
          </p:cNvPr>
          <p:cNvSpPr txBox="1"/>
          <p:nvPr/>
        </p:nvSpPr>
        <p:spPr>
          <a:xfrm>
            <a:off x="4884427" y="3121221"/>
            <a:ext cx="671885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O racismo individual são as atitudes de discriminação realizadas por um individuo.</a:t>
            </a:r>
            <a:endParaRPr lang="en-US" sz="2800" dirty="0">
              <a:solidFill>
                <a:srgbClr val="F4F2FC"/>
              </a:solidFill>
              <a:latin typeface="Lexend De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264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animBg="1"/>
      <p:bldP spid="19" grpId="0" animBg="1"/>
      <p:bldP spid="21" grpId="0" animBg="1"/>
      <p:bldP spid="25" grpId="0" animBg="1"/>
      <p:bldP spid="29" grpId="0" animBg="1"/>
      <p:bldP spid="31" grpId="0" animBg="1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D0CCD0F2-AC3E-673E-2B4B-30B4954B0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A980B94-ACE8-374E-9782-45311C211689}"/>
              </a:ext>
            </a:extLst>
          </p:cNvPr>
          <p:cNvSpPr txBox="1"/>
          <p:nvPr/>
        </p:nvSpPr>
        <p:spPr>
          <a:xfrm>
            <a:off x="3375970" y="216816"/>
            <a:ext cx="57230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rgbClr val="F4F2FC"/>
                </a:solidFill>
                <a:latin typeface="LEMON MILK" panose="00000500000000000000" pitchFamily="50" charset="0"/>
              </a:rPr>
              <a:t>Tipos de racismo</a:t>
            </a:r>
            <a:endParaRPr lang="en-US" sz="4400" dirty="0">
              <a:solidFill>
                <a:srgbClr val="F4F2FC"/>
              </a:solidFill>
              <a:latin typeface="LEMON MILK" panose="00000500000000000000" pitchFamily="50" charset="0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D25541F3-F20C-5EA1-10A6-40CED2464A20}"/>
              </a:ext>
            </a:extLst>
          </p:cNvPr>
          <p:cNvSpPr/>
          <p:nvPr/>
        </p:nvSpPr>
        <p:spPr>
          <a:xfrm>
            <a:off x="-4234855" y="1789784"/>
            <a:ext cx="4774078" cy="769441"/>
          </a:xfrm>
          <a:prstGeom prst="roundRect">
            <a:avLst>
              <a:gd name="adj" fmla="val 50000"/>
            </a:avLst>
          </a:prstGeom>
          <a:solidFill>
            <a:srgbClr val="AB6DCA"/>
          </a:solidFill>
          <a:ln>
            <a:noFill/>
          </a:ln>
          <a:effectLst>
            <a:outerShdw dist="152400" dir="3000000" algn="ctr" rotWithShape="0">
              <a:srgbClr val="8328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25700" algn="l"/>
              </a:tabLst>
            </a:pP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Racismo individual</a:t>
            </a:r>
            <a:endParaRPr lang="en-US" sz="2800" dirty="0">
              <a:solidFill>
                <a:srgbClr val="F4F2FC"/>
              </a:solidFill>
              <a:latin typeface="Lexend Deca" pitchFamily="2" charset="0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64D7E35E-1BDB-4BEA-3687-243629DCA88B}"/>
              </a:ext>
            </a:extLst>
          </p:cNvPr>
          <p:cNvSpPr/>
          <p:nvPr/>
        </p:nvSpPr>
        <p:spPr>
          <a:xfrm>
            <a:off x="-500849" y="3029512"/>
            <a:ext cx="4774078" cy="769441"/>
          </a:xfrm>
          <a:prstGeom prst="roundRect">
            <a:avLst>
              <a:gd name="adj" fmla="val 50000"/>
            </a:avLst>
          </a:prstGeom>
          <a:solidFill>
            <a:srgbClr val="AB6DCA"/>
          </a:solidFill>
          <a:ln>
            <a:noFill/>
          </a:ln>
          <a:effectLst>
            <a:outerShdw dist="152400" dir="3000000" algn="ctr" rotWithShape="0">
              <a:srgbClr val="8328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25700" algn="l"/>
              </a:tabLst>
            </a:pP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Racismo </a:t>
            </a:r>
            <a:r>
              <a:rPr lang="pt-BR" sz="2800" dirty="0" err="1">
                <a:solidFill>
                  <a:srgbClr val="F4F2FC"/>
                </a:solidFill>
                <a:latin typeface="Lexend Deca" pitchFamily="2" charset="0"/>
              </a:rPr>
              <a:t>intitucional</a:t>
            </a:r>
            <a:endParaRPr lang="en-US" sz="2800" dirty="0">
              <a:solidFill>
                <a:srgbClr val="F4F2FC"/>
              </a:solidFill>
              <a:latin typeface="Lexend Deca" pitchFamily="2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236F155-1412-F03C-BE3E-20096F934856}"/>
              </a:ext>
            </a:extLst>
          </p:cNvPr>
          <p:cNvSpPr/>
          <p:nvPr/>
        </p:nvSpPr>
        <p:spPr>
          <a:xfrm>
            <a:off x="-4234855" y="4269240"/>
            <a:ext cx="4774078" cy="769441"/>
          </a:xfrm>
          <a:prstGeom prst="roundRect">
            <a:avLst>
              <a:gd name="adj" fmla="val 50000"/>
            </a:avLst>
          </a:prstGeom>
          <a:solidFill>
            <a:srgbClr val="AB6DCA"/>
          </a:solidFill>
          <a:ln>
            <a:noFill/>
          </a:ln>
          <a:effectLst>
            <a:outerShdw dist="152400" dir="3000000" algn="ctr" rotWithShape="0">
              <a:srgbClr val="8328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25700" algn="l"/>
              </a:tabLst>
            </a:pP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Racismo cultural</a:t>
            </a:r>
            <a:endParaRPr lang="en-US" sz="2800" dirty="0">
              <a:solidFill>
                <a:srgbClr val="F4F2FC"/>
              </a:solidFill>
              <a:latin typeface="Lexend Deca" pitchFamily="2" charset="0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838C3FA4-778F-F1BF-7B07-34B6BAAF3D58}"/>
              </a:ext>
            </a:extLst>
          </p:cNvPr>
          <p:cNvSpPr/>
          <p:nvPr/>
        </p:nvSpPr>
        <p:spPr>
          <a:xfrm>
            <a:off x="11790453" y="1789783"/>
            <a:ext cx="4774564" cy="769441"/>
          </a:xfrm>
          <a:prstGeom prst="roundRect">
            <a:avLst>
              <a:gd name="adj" fmla="val 50000"/>
            </a:avLst>
          </a:prstGeom>
          <a:solidFill>
            <a:srgbClr val="AB6DCA"/>
          </a:solidFill>
          <a:ln>
            <a:noFill/>
          </a:ln>
          <a:effectLst>
            <a:outerShdw dist="152400" dir="3000000" algn="ctr" rotWithShape="0">
              <a:srgbClr val="8328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25700" algn="l"/>
              </a:tabLst>
            </a:pP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Racismo </a:t>
            </a:r>
            <a:r>
              <a:rPr lang="pt-BR" sz="2800" dirty="0" err="1">
                <a:solidFill>
                  <a:srgbClr val="F4F2FC"/>
                </a:solidFill>
                <a:latin typeface="Lexend Deca" pitchFamily="2" charset="0"/>
              </a:rPr>
              <a:t>comunitarista</a:t>
            </a:r>
            <a:endParaRPr lang="en-US" sz="2800" dirty="0">
              <a:solidFill>
                <a:srgbClr val="F4F2FC"/>
              </a:solidFill>
              <a:latin typeface="Lexend Deca" pitchFamily="2" charset="0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482953F1-9930-EE0A-48FD-1E8D0C19866F}"/>
              </a:ext>
            </a:extLst>
          </p:cNvPr>
          <p:cNvSpPr/>
          <p:nvPr/>
        </p:nvSpPr>
        <p:spPr>
          <a:xfrm>
            <a:off x="11789965" y="3044278"/>
            <a:ext cx="4774564" cy="769441"/>
          </a:xfrm>
          <a:prstGeom prst="roundRect">
            <a:avLst>
              <a:gd name="adj" fmla="val 50000"/>
            </a:avLst>
          </a:prstGeom>
          <a:solidFill>
            <a:srgbClr val="AB6DCA"/>
          </a:solidFill>
          <a:ln>
            <a:noFill/>
          </a:ln>
          <a:effectLst>
            <a:outerShdw dist="152400" dir="3000000" algn="ctr" rotWithShape="0">
              <a:srgbClr val="8328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25700" algn="l"/>
              </a:tabLst>
            </a:pP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Racismo ecológico</a:t>
            </a:r>
            <a:endParaRPr lang="en-US" sz="2800" dirty="0">
              <a:solidFill>
                <a:srgbClr val="F4F2FC"/>
              </a:solidFill>
              <a:latin typeface="Lexend Deca" pitchFamily="2" charset="0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1E26A928-BD28-2F1A-D09F-8162461C5DA1}"/>
              </a:ext>
            </a:extLst>
          </p:cNvPr>
          <p:cNvSpPr/>
          <p:nvPr/>
        </p:nvSpPr>
        <p:spPr>
          <a:xfrm>
            <a:off x="11789965" y="4269240"/>
            <a:ext cx="4774564" cy="769441"/>
          </a:xfrm>
          <a:prstGeom prst="roundRect">
            <a:avLst>
              <a:gd name="adj" fmla="val 50000"/>
            </a:avLst>
          </a:prstGeom>
          <a:solidFill>
            <a:srgbClr val="AB6DCA"/>
          </a:solidFill>
          <a:ln>
            <a:noFill/>
          </a:ln>
          <a:effectLst>
            <a:outerShdw dist="152400" dir="3000000" algn="ctr" rotWithShape="0">
              <a:srgbClr val="8328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25700" algn="l"/>
              </a:tabLst>
            </a:pP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Racismo estrutural</a:t>
            </a:r>
            <a:endParaRPr lang="en-US" sz="2800" dirty="0">
              <a:solidFill>
                <a:srgbClr val="F4F2FC"/>
              </a:solidFill>
              <a:latin typeface="Lexend Deca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091262D-1181-CB2E-5B2D-C003D2511476}"/>
              </a:ext>
            </a:extLst>
          </p:cNvPr>
          <p:cNvSpPr txBox="1"/>
          <p:nvPr/>
        </p:nvSpPr>
        <p:spPr>
          <a:xfrm>
            <a:off x="4709595" y="2675568"/>
            <a:ext cx="671885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O racismo institucional é aquele provocado por, ocorrendo de maneira mais indireta e não explícita, onde essas instituições marginalizam ou rejeitam certos grupos étnicos</a:t>
            </a:r>
          </a:p>
        </p:txBody>
      </p:sp>
    </p:spTree>
    <p:extLst>
      <p:ext uri="{BB962C8B-B14F-4D97-AF65-F5344CB8AC3E}">
        <p14:creationId xmlns:p14="http://schemas.microsoft.com/office/powerpoint/2010/main" val="4150255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D0CCD0F2-AC3E-673E-2B4B-30B4954B0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A980B94-ACE8-374E-9782-45311C211689}"/>
              </a:ext>
            </a:extLst>
          </p:cNvPr>
          <p:cNvSpPr txBox="1"/>
          <p:nvPr/>
        </p:nvSpPr>
        <p:spPr>
          <a:xfrm>
            <a:off x="3375970" y="216816"/>
            <a:ext cx="57230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rgbClr val="F4F2FC"/>
                </a:solidFill>
                <a:latin typeface="LEMON MILK" panose="00000500000000000000" pitchFamily="50" charset="0"/>
              </a:rPr>
              <a:t>Tipos de racismo</a:t>
            </a:r>
            <a:endParaRPr lang="en-US" sz="4400" dirty="0">
              <a:solidFill>
                <a:srgbClr val="F4F2FC"/>
              </a:solidFill>
              <a:latin typeface="LEMON MILK" panose="00000500000000000000" pitchFamily="50" charset="0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D25541F3-F20C-5EA1-10A6-40CED2464A20}"/>
              </a:ext>
            </a:extLst>
          </p:cNvPr>
          <p:cNvSpPr/>
          <p:nvPr/>
        </p:nvSpPr>
        <p:spPr>
          <a:xfrm>
            <a:off x="-4234855" y="1789784"/>
            <a:ext cx="4774078" cy="769441"/>
          </a:xfrm>
          <a:prstGeom prst="roundRect">
            <a:avLst>
              <a:gd name="adj" fmla="val 50000"/>
            </a:avLst>
          </a:prstGeom>
          <a:solidFill>
            <a:srgbClr val="AB6DCA"/>
          </a:solidFill>
          <a:ln>
            <a:noFill/>
          </a:ln>
          <a:effectLst>
            <a:outerShdw dist="152400" dir="3000000" algn="ctr" rotWithShape="0">
              <a:srgbClr val="8328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25700" algn="l"/>
              </a:tabLst>
            </a:pP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Racismo individual</a:t>
            </a:r>
            <a:endParaRPr lang="en-US" sz="2800" dirty="0">
              <a:solidFill>
                <a:srgbClr val="F4F2FC"/>
              </a:solidFill>
              <a:latin typeface="Lexend Deca" pitchFamily="2" charset="0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64D7E35E-1BDB-4BEA-3687-243629DCA88B}"/>
              </a:ext>
            </a:extLst>
          </p:cNvPr>
          <p:cNvSpPr/>
          <p:nvPr/>
        </p:nvSpPr>
        <p:spPr>
          <a:xfrm>
            <a:off x="-4234855" y="3029512"/>
            <a:ext cx="4774078" cy="769441"/>
          </a:xfrm>
          <a:prstGeom prst="roundRect">
            <a:avLst>
              <a:gd name="adj" fmla="val 50000"/>
            </a:avLst>
          </a:prstGeom>
          <a:solidFill>
            <a:srgbClr val="AB6DCA"/>
          </a:solidFill>
          <a:ln>
            <a:noFill/>
          </a:ln>
          <a:effectLst>
            <a:outerShdw dist="152400" dir="3000000" algn="ctr" rotWithShape="0">
              <a:srgbClr val="8328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25700" algn="l"/>
              </a:tabLst>
            </a:pP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Racismo </a:t>
            </a:r>
            <a:r>
              <a:rPr lang="pt-BR" sz="2800" dirty="0" err="1">
                <a:solidFill>
                  <a:srgbClr val="F4F2FC"/>
                </a:solidFill>
                <a:latin typeface="Lexend Deca" pitchFamily="2" charset="0"/>
              </a:rPr>
              <a:t>intitucional</a:t>
            </a:r>
            <a:endParaRPr lang="en-US" sz="2800" dirty="0">
              <a:solidFill>
                <a:srgbClr val="F4F2FC"/>
              </a:solidFill>
              <a:latin typeface="Lexend Deca" pitchFamily="2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236F155-1412-F03C-BE3E-20096F934856}"/>
              </a:ext>
            </a:extLst>
          </p:cNvPr>
          <p:cNvSpPr/>
          <p:nvPr/>
        </p:nvSpPr>
        <p:spPr>
          <a:xfrm>
            <a:off x="-829503" y="4269240"/>
            <a:ext cx="4774078" cy="769441"/>
          </a:xfrm>
          <a:prstGeom prst="roundRect">
            <a:avLst>
              <a:gd name="adj" fmla="val 50000"/>
            </a:avLst>
          </a:prstGeom>
          <a:solidFill>
            <a:srgbClr val="AB6DCA"/>
          </a:solidFill>
          <a:ln>
            <a:noFill/>
          </a:ln>
          <a:effectLst>
            <a:outerShdw dist="152400" dir="3000000" algn="ctr" rotWithShape="0">
              <a:srgbClr val="8328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25700" algn="l"/>
              </a:tabLst>
            </a:pP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Racismo cultural</a:t>
            </a:r>
            <a:endParaRPr lang="en-US" sz="2800" dirty="0">
              <a:solidFill>
                <a:srgbClr val="F4F2FC"/>
              </a:solidFill>
              <a:latin typeface="Lexend Deca" pitchFamily="2" charset="0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838C3FA4-778F-F1BF-7B07-34B6BAAF3D58}"/>
              </a:ext>
            </a:extLst>
          </p:cNvPr>
          <p:cNvSpPr/>
          <p:nvPr/>
        </p:nvSpPr>
        <p:spPr>
          <a:xfrm>
            <a:off x="11790453" y="1789783"/>
            <a:ext cx="4774564" cy="769441"/>
          </a:xfrm>
          <a:prstGeom prst="roundRect">
            <a:avLst>
              <a:gd name="adj" fmla="val 50000"/>
            </a:avLst>
          </a:prstGeom>
          <a:solidFill>
            <a:srgbClr val="AB6DCA"/>
          </a:solidFill>
          <a:ln>
            <a:noFill/>
          </a:ln>
          <a:effectLst>
            <a:outerShdw dist="152400" dir="3000000" algn="ctr" rotWithShape="0">
              <a:srgbClr val="8328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25700" algn="l"/>
              </a:tabLst>
            </a:pP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Racismo </a:t>
            </a:r>
            <a:r>
              <a:rPr lang="pt-BR" sz="2800" dirty="0" err="1">
                <a:solidFill>
                  <a:srgbClr val="F4F2FC"/>
                </a:solidFill>
                <a:latin typeface="Lexend Deca" pitchFamily="2" charset="0"/>
              </a:rPr>
              <a:t>comunitarista</a:t>
            </a:r>
            <a:endParaRPr lang="en-US" sz="2800" dirty="0">
              <a:solidFill>
                <a:srgbClr val="F4F2FC"/>
              </a:solidFill>
              <a:latin typeface="Lexend Deca" pitchFamily="2" charset="0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482953F1-9930-EE0A-48FD-1E8D0C19866F}"/>
              </a:ext>
            </a:extLst>
          </p:cNvPr>
          <p:cNvSpPr/>
          <p:nvPr/>
        </p:nvSpPr>
        <p:spPr>
          <a:xfrm>
            <a:off x="11789965" y="3044278"/>
            <a:ext cx="4774564" cy="769441"/>
          </a:xfrm>
          <a:prstGeom prst="roundRect">
            <a:avLst>
              <a:gd name="adj" fmla="val 50000"/>
            </a:avLst>
          </a:prstGeom>
          <a:solidFill>
            <a:srgbClr val="AB6DCA"/>
          </a:solidFill>
          <a:ln>
            <a:noFill/>
          </a:ln>
          <a:effectLst>
            <a:outerShdw dist="152400" dir="3000000" algn="ctr" rotWithShape="0">
              <a:srgbClr val="8328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25700" algn="l"/>
              </a:tabLst>
            </a:pP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Racismo ecológico</a:t>
            </a:r>
            <a:endParaRPr lang="en-US" sz="2800" dirty="0">
              <a:solidFill>
                <a:srgbClr val="F4F2FC"/>
              </a:solidFill>
              <a:latin typeface="Lexend Deca" pitchFamily="2" charset="0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1E26A928-BD28-2F1A-D09F-8162461C5DA1}"/>
              </a:ext>
            </a:extLst>
          </p:cNvPr>
          <p:cNvSpPr/>
          <p:nvPr/>
        </p:nvSpPr>
        <p:spPr>
          <a:xfrm>
            <a:off x="11789965" y="4269240"/>
            <a:ext cx="4774564" cy="769441"/>
          </a:xfrm>
          <a:prstGeom prst="roundRect">
            <a:avLst>
              <a:gd name="adj" fmla="val 50000"/>
            </a:avLst>
          </a:prstGeom>
          <a:solidFill>
            <a:srgbClr val="AB6DCA"/>
          </a:solidFill>
          <a:ln>
            <a:noFill/>
          </a:ln>
          <a:effectLst>
            <a:outerShdw dist="152400" dir="3000000" algn="ctr" rotWithShape="0">
              <a:srgbClr val="8328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25700" algn="l"/>
              </a:tabLst>
            </a:pP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Racismo estrutural</a:t>
            </a:r>
            <a:endParaRPr lang="en-US" sz="2800" dirty="0">
              <a:solidFill>
                <a:srgbClr val="F4F2FC"/>
              </a:solidFill>
              <a:latin typeface="Lexend Deca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091262D-1181-CB2E-5B2D-C003D2511476}"/>
              </a:ext>
            </a:extLst>
          </p:cNvPr>
          <p:cNvSpPr txBox="1"/>
          <p:nvPr/>
        </p:nvSpPr>
        <p:spPr>
          <a:xfrm>
            <a:off x="1008993" y="1988092"/>
            <a:ext cx="104194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O racismo cultural é aquele pautado na ideia de que existem culturas superiores às outras.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FDA0B2DF-E8AE-84C8-5E76-7DDD7754E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8213" y="3029512"/>
            <a:ext cx="5417507" cy="361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7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D0CCD0F2-AC3E-673E-2B4B-30B4954B0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A980B94-ACE8-374E-9782-45311C211689}"/>
              </a:ext>
            </a:extLst>
          </p:cNvPr>
          <p:cNvSpPr txBox="1"/>
          <p:nvPr/>
        </p:nvSpPr>
        <p:spPr>
          <a:xfrm>
            <a:off x="3375970" y="216816"/>
            <a:ext cx="57230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rgbClr val="F4F2FC"/>
                </a:solidFill>
                <a:latin typeface="LEMON MILK" panose="00000500000000000000" pitchFamily="50" charset="0"/>
              </a:rPr>
              <a:t>Tipos de racismo</a:t>
            </a:r>
            <a:endParaRPr lang="en-US" sz="4400" dirty="0">
              <a:solidFill>
                <a:srgbClr val="F4F2FC"/>
              </a:solidFill>
              <a:latin typeface="LEMON MILK" panose="00000500000000000000" pitchFamily="50" charset="0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838C3FA4-778F-F1BF-7B07-34B6BAAF3D58}"/>
              </a:ext>
            </a:extLst>
          </p:cNvPr>
          <p:cNvSpPr/>
          <p:nvPr/>
        </p:nvSpPr>
        <p:spPr>
          <a:xfrm>
            <a:off x="7786018" y="1789783"/>
            <a:ext cx="4774564" cy="769441"/>
          </a:xfrm>
          <a:prstGeom prst="roundRect">
            <a:avLst>
              <a:gd name="adj" fmla="val 50000"/>
            </a:avLst>
          </a:prstGeom>
          <a:solidFill>
            <a:srgbClr val="AB6DCA"/>
          </a:solidFill>
          <a:ln>
            <a:noFill/>
          </a:ln>
          <a:effectLst>
            <a:outerShdw dist="152400" dir="3000000" algn="ctr" rotWithShape="0">
              <a:srgbClr val="8328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25700" algn="l"/>
              </a:tabLst>
            </a:pP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Racismo </a:t>
            </a:r>
            <a:r>
              <a:rPr lang="pt-BR" sz="2800" dirty="0" err="1">
                <a:solidFill>
                  <a:srgbClr val="F4F2FC"/>
                </a:solidFill>
                <a:latin typeface="Lexend Deca" pitchFamily="2" charset="0"/>
              </a:rPr>
              <a:t>comunitarista</a:t>
            </a:r>
            <a:endParaRPr lang="en-US" sz="2800" dirty="0">
              <a:solidFill>
                <a:srgbClr val="F4F2FC"/>
              </a:solidFill>
              <a:latin typeface="Lexend Deca" pitchFamily="2" charset="0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482953F1-9930-EE0A-48FD-1E8D0C19866F}"/>
              </a:ext>
            </a:extLst>
          </p:cNvPr>
          <p:cNvSpPr/>
          <p:nvPr/>
        </p:nvSpPr>
        <p:spPr>
          <a:xfrm>
            <a:off x="11789965" y="3044278"/>
            <a:ext cx="4774564" cy="769441"/>
          </a:xfrm>
          <a:prstGeom prst="roundRect">
            <a:avLst>
              <a:gd name="adj" fmla="val 50000"/>
            </a:avLst>
          </a:prstGeom>
          <a:solidFill>
            <a:srgbClr val="AB6DCA"/>
          </a:solidFill>
          <a:ln>
            <a:noFill/>
          </a:ln>
          <a:effectLst>
            <a:outerShdw dist="152400" dir="3000000" algn="ctr" rotWithShape="0">
              <a:srgbClr val="8328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25700" algn="l"/>
              </a:tabLst>
            </a:pP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Racismo ecológico</a:t>
            </a:r>
            <a:endParaRPr lang="en-US" sz="2800" dirty="0">
              <a:solidFill>
                <a:srgbClr val="F4F2FC"/>
              </a:solidFill>
              <a:latin typeface="Lexend Deca" pitchFamily="2" charset="0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1E26A928-BD28-2F1A-D09F-8162461C5DA1}"/>
              </a:ext>
            </a:extLst>
          </p:cNvPr>
          <p:cNvSpPr/>
          <p:nvPr/>
        </p:nvSpPr>
        <p:spPr>
          <a:xfrm>
            <a:off x="11789965" y="4269240"/>
            <a:ext cx="4774564" cy="769441"/>
          </a:xfrm>
          <a:prstGeom prst="roundRect">
            <a:avLst>
              <a:gd name="adj" fmla="val 50000"/>
            </a:avLst>
          </a:prstGeom>
          <a:solidFill>
            <a:srgbClr val="AB6DCA"/>
          </a:solidFill>
          <a:ln>
            <a:noFill/>
          </a:ln>
          <a:effectLst>
            <a:outerShdw dist="152400" dir="3000000" algn="ctr" rotWithShape="0">
              <a:srgbClr val="8328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25700" algn="l"/>
              </a:tabLst>
            </a:pP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Racismo estrutural</a:t>
            </a:r>
            <a:endParaRPr lang="en-US" sz="2800" dirty="0">
              <a:solidFill>
                <a:srgbClr val="F4F2FC"/>
              </a:solidFill>
              <a:latin typeface="Lexend Deca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091262D-1181-CB2E-5B2D-C003D2511476}"/>
              </a:ext>
            </a:extLst>
          </p:cNvPr>
          <p:cNvSpPr txBox="1"/>
          <p:nvPr/>
        </p:nvSpPr>
        <p:spPr>
          <a:xfrm>
            <a:off x="1087341" y="2474891"/>
            <a:ext cx="663728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Essa forma de racismo acontece quando uma comunidade é privilegiada em detrimento de outra. Também entendendo que o conceito de raça não é biológico e sim cultural ou étnico.</a:t>
            </a:r>
          </a:p>
        </p:txBody>
      </p:sp>
    </p:spTree>
    <p:extLst>
      <p:ext uri="{BB962C8B-B14F-4D97-AF65-F5344CB8AC3E}">
        <p14:creationId xmlns:p14="http://schemas.microsoft.com/office/powerpoint/2010/main" val="1705706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D0CCD0F2-AC3E-673E-2B4B-30B4954B0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993" y="1223962"/>
            <a:ext cx="53625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A980B94-ACE8-374E-9782-45311C211689}"/>
              </a:ext>
            </a:extLst>
          </p:cNvPr>
          <p:cNvSpPr txBox="1"/>
          <p:nvPr/>
        </p:nvSpPr>
        <p:spPr>
          <a:xfrm>
            <a:off x="3375970" y="216816"/>
            <a:ext cx="57230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rgbClr val="F4F2FC"/>
                </a:solidFill>
                <a:latin typeface="LEMON MILK" panose="00000500000000000000" pitchFamily="50" charset="0"/>
              </a:rPr>
              <a:t>Tipos de racismo</a:t>
            </a:r>
            <a:endParaRPr lang="en-US" sz="4400" dirty="0">
              <a:solidFill>
                <a:srgbClr val="F4F2FC"/>
              </a:solidFill>
              <a:latin typeface="LEMON MILK" panose="00000500000000000000" pitchFamily="50" charset="0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D25541F3-F20C-5EA1-10A6-40CED2464A20}"/>
              </a:ext>
            </a:extLst>
          </p:cNvPr>
          <p:cNvSpPr/>
          <p:nvPr/>
        </p:nvSpPr>
        <p:spPr>
          <a:xfrm>
            <a:off x="-4234855" y="1789784"/>
            <a:ext cx="4774078" cy="769441"/>
          </a:xfrm>
          <a:prstGeom prst="roundRect">
            <a:avLst>
              <a:gd name="adj" fmla="val 50000"/>
            </a:avLst>
          </a:prstGeom>
          <a:solidFill>
            <a:srgbClr val="AB6DCA"/>
          </a:solidFill>
          <a:ln>
            <a:noFill/>
          </a:ln>
          <a:effectLst>
            <a:outerShdw dist="152400" dir="3000000" algn="ctr" rotWithShape="0">
              <a:srgbClr val="8328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25700" algn="l"/>
              </a:tabLst>
            </a:pP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Racismo individual</a:t>
            </a:r>
            <a:endParaRPr lang="en-US" sz="2800" dirty="0">
              <a:solidFill>
                <a:srgbClr val="F4F2FC"/>
              </a:solidFill>
              <a:latin typeface="Lexend Deca" pitchFamily="2" charset="0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64D7E35E-1BDB-4BEA-3687-243629DCA88B}"/>
              </a:ext>
            </a:extLst>
          </p:cNvPr>
          <p:cNvSpPr/>
          <p:nvPr/>
        </p:nvSpPr>
        <p:spPr>
          <a:xfrm>
            <a:off x="-4234855" y="3029512"/>
            <a:ext cx="4774078" cy="769441"/>
          </a:xfrm>
          <a:prstGeom prst="roundRect">
            <a:avLst>
              <a:gd name="adj" fmla="val 50000"/>
            </a:avLst>
          </a:prstGeom>
          <a:solidFill>
            <a:srgbClr val="AB6DCA"/>
          </a:solidFill>
          <a:ln>
            <a:noFill/>
          </a:ln>
          <a:effectLst>
            <a:outerShdw dist="152400" dir="3000000" algn="ctr" rotWithShape="0">
              <a:srgbClr val="8328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25700" algn="l"/>
              </a:tabLst>
            </a:pP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Racismo </a:t>
            </a:r>
            <a:r>
              <a:rPr lang="pt-BR" sz="2800" dirty="0" err="1">
                <a:solidFill>
                  <a:srgbClr val="F4F2FC"/>
                </a:solidFill>
                <a:latin typeface="Lexend Deca" pitchFamily="2" charset="0"/>
              </a:rPr>
              <a:t>intitucional</a:t>
            </a:r>
            <a:endParaRPr lang="en-US" sz="2800" dirty="0">
              <a:solidFill>
                <a:srgbClr val="F4F2FC"/>
              </a:solidFill>
              <a:latin typeface="Lexend Deca" pitchFamily="2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236F155-1412-F03C-BE3E-20096F934856}"/>
              </a:ext>
            </a:extLst>
          </p:cNvPr>
          <p:cNvSpPr/>
          <p:nvPr/>
        </p:nvSpPr>
        <p:spPr>
          <a:xfrm>
            <a:off x="-4234855" y="4269240"/>
            <a:ext cx="4774078" cy="769441"/>
          </a:xfrm>
          <a:prstGeom prst="roundRect">
            <a:avLst>
              <a:gd name="adj" fmla="val 50000"/>
            </a:avLst>
          </a:prstGeom>
          <a:solidFill>
            <a:srgbClr val="AB6DCA"/>
          </a:solidFill>
          <a:ln>
            <a:noFill/>
          </a:ln>
          <a:effectLst>
            <a:outerShdw dist="152400" dir="3000000" algn="ctr" rotWithShape="0">
              <a:srgbClr val="8328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25700" algn="l"/>
              </a:tabLst>
            </a:pP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Racismo cultural</a:t>
            </a:r>
            <a:endParaRPr lang="en-US" sz="2800" dirty="0">
              <a:solidFill>
                <a:srgbClr val="F4F2FC"/>
              </a:solidFill>
              <a:latin typeface="Lexend Deca" pitchFamily="2" charset="0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838C3FA4-778F-F1BF-7B07-34B6BAAF3D58}"/>
              </a:ext>
            </a:extLst>
          </p:cNvPr>
          <p:cNvSpPr/>
          <p:nvPr/>
        </p:nvSpPr>
        <p:spPr>
          <a:xfrm>
            <a:off x="11789965" y="1789783"/>
            <a:ext cx="4774564" cy="769441"/>
          </a:xfrm>
          <a:prstGeom prst="roundRect">
            <a:avLst>
              <a:gd name="adj" fmla="val 50000"/>
            </a:avLst>
          </a:prstGeom>
          <a:solidFill>
            <a:srgbClr val="AB6DCA"/>
          </a:solidFill>
          <a:ln>
            <a:noFill/>
          </a:ln>
          <a:effectLst>
            <a:outerShdw dist="152400" dir="3000000" algn="ctr" rotWithShape="0">
              <a:srgbClr val="8328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25700" algn="l"/>
              </a:tabLst>
            </a:pP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Racismo </a:t>
            </a:r>
            <a:r>
              <a:rPr lang="pt-BR" sz="2800" dirty="0" err="1">
                <a:solidFill>
                  <a:srgbClr val="F4F2FC"/>
                </a:solidFill>
                <a:latin typeface="Lexend Deca" pitchFamily="2" charset="0"/>
              </a:rPr>
              <a:t>comunitarista</a:t>
            </a:r>
            <a:endParaRPr lang="en-US" sz="2800" dirty="0">
              <a:solidFill>
                <a:srgbClr val="F4F2FC"/>
              </a:solidFill>
              <a:latin typeface="Lexend Deca" pitchFamily="2" charset="0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482953F1-9930-EE0A-48FD-1E8D0C19866F}"/>
              </a:ext>
            </a:extLst>
          </p:cNvPr>
          <p:cNvSpPr/>
          <p:nvPr/>
        </p:nvSpPr>
        <p:spPr>
          <a:xfrm>
            <a:off x="8085068" y="3044278"/>
            <a:ext cx="4774564" cy="769441"/>
          </a:xfrm>
          <a:prstGeom prst="roundRect">
            <a:avLst>
              <a:gd name="adj" fmla="val 50000"/>
            </a:avLst>
          </a:prstGeom>
          <a:solidFill>
            <a:srgbClr val="AB6DCA"/>
          </a:solidFill>
          <a:ln>
            <a:noFill/>
          </a:ln>
          <a:effectLst>
            <a:outerShdw dist="152400" dir="3000000" algn="ctr" rotWithShape="0">
              <a:srgbClr val="8328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25700" algn="l"/>
              </a:tabLst>
            </a:pP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Racismo ecológico</a:t>
            </a:r>
            <a:endParaRPr lang="en-US" sz="2800" dirty="0">
              <a:solidFill>
                <a:srgbClr val="F4F2FC"/>
              </a:solidFill>
              <a:latin typeface="Lexend Deca" pitchFamily="2" charset="0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1E26A928-BD28-2F1A-D09F-8162461C5DA1}"/>
              </a:ext>
            </a:extLst>
          </p:cNvPr>
          <p:cNvSpPr/>
          <p:nvPr/>
        </p:nvSpPr>
        <p:spPr>
          <a:xfrm>
            <a:off x="11789965" y="4269240"/>
            <a:ext cx="4774564" cy="769441"/>
          </a:xfrm>
          <a:prstGeom prst="roundRect">
            <a:avLst>
              <a:gd name="adj" fmla="val 50000"/>
            </a:avLst>
          </a:prstGeom>
          <a:solidFill>
            <a:srgbClr val="AB6DCA"/>
          </a:solidFill>
          <a:ln>
            <a:noFill/>
          </a:ln>
          <a:effectLst>
            <a:outerShdw dist="152400" dir="3000000" algn="ctr" rotWithShape="0">
              <a:srgbClr val="8328B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25700" algn="l"/>
              </a:tabLst>
            </a:pP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Racismo estrutural</a:t>
            </a:r>
            <a:endParaRPr lang="en-US" sz="2800" dirty="0">
              <a:solidFill>
                <a:srgbClr val="F4F2FC"/>
              </a:solidFill>
              <a:latin typeface="Lexend Deca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091262D-1181-CB2E-5B2D-C003D2511476}"/>
              </a:ext>
            </a:extLst>
          </p:cNvPr>
          <p:cNvSpPr txBox="1"/>
          <p:nvPr/>
        </p:nvSpPr>
        <p:spPr>
          <a:xfrm>
            <a:off x="788291" y="1889586"/>
            <a:ext cx="105313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O racismo ambiental acontece quando as periferias são tratadas de maneira diferente da região central.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616E695-5FBB-85B9-76EE-1467ADB5A5C5}"/>
              </a:ext>
            </a:extLst>
          </p:cNvPr>
          <p:cNvSpPr txBox="1"/>
          <p:nvPr/>
        </p:nvSpPr>
        <p:spPr>
          <a:xfrm>
            <a:off x="788291" y="2826153"/>
            <a:ext cx="1053135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Dr. Benjamin Franklin </a:t>
            </a:r>
            <a:r>
              <a:rPr lang="pt-BR" sz="2800" dirty="0" err="1">
                <a:solidFill>
                  <a:srgbClr val="F4F2FC"/>
                </a:solidFill>
                <a:latin typeface="Lexend Deca" pitchFamily="2" charset="0"/>
              </a:rPr>
              <a:t>Chavis</a:t>
            </a:r>
            <a:r>
              <a:rPr lang="pt-BR" sz="2800" dirty="0">
                <a:solidFill>
                  <a:srgbClr val="F4F2FC"/>
                </a:solidFill>
                <a:latin typeface="Lexend Deca" pitchFamily="2" charset="0"/>
              </a:rPr>
              <a:t> Jr:</a:t>
            </a:r>
          </a:p>
          <a:p>
            <a:endParaRPr lang="pt-BR" sz="2400" dirty="0">
              <a:solidFill>
                <a:srgbClr val="F4F2FC"/>
              </a:solidFill>
              <a:latin typeface="Lexend Deca" pitchFamily="2" charset="0"/>
            </a:endParaRPr>
          </a:p>
          <a:p>
            <a:endParaRPr lang="pt-BR" sz="2400" dirty="0">
              <a:solidFill>
                <a:srgbClr val="F4F2FC"/>
              </a:solidFill>
              <a:latin typeface="Lexend Deca" pitchFamily="2" charset="0"/>
            </a:endParaRPr>
          </a:p>
          <a:p>
            <a:r>
              <a:rPr lang="pt-BR" sz="2400" dirty="0">
                <a:solidFill>
                  <a:srgbClr val="F4F2FC"/>
                </a:solidFill>
                <a:latin typeface="Lexend Deca" pitchFamily="2" charset="0"/>
              </a:rPr>
              <a:t>“racismo ambiental é a discriminação racial na elaboração de políticas ambientais, aplicação de regulamentos e leis, direcionamento deliberado de comunidades negras para instalações de resíduos tóxicos, sanção oficial da presença de venenos e poluentes com risco de vida à comunidades e exclusão de pessoas negras da liderança dos movimentos ecológicos”</a:t>
            </a:r>
          </a:p>
        </p:txBody>
      </p:sp>
    </p:spTree>
    <p:extLst>
      <p:ext uri="{BB962C8B-B14F-4D97-AF65-F5344CB8AC3E}">
        <p14:creationId xmlns:p14="http://schemas.microsoft.com/office/powerpoint/2010/main" val="231501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2165</Words>
  <Application>Microsoft Office PowerPoint</Application>
  <PresentationFormat>Widescreen</PresentationFormat>
  <Paragraphs>198</Paragraphs>
  <Slides>40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50" baseType="lpstr">
      <vt:lpstr>Arial</vt:lpstr>
      <vt:lpstr>Calibri</vt:lpstr>
      <vt:lpstr>Calibri Light</vt:lpstr>
      <vt:lpstr>Courier New</vt:lpstr>
      <vt:lpstr>LEMON MILK</vt:lpstr>
      <vt:lpstr>Lexend Deca</vt:lpstr>
      <vt:lpstr>Lexend Deca SemiBold</vt:lpstr>
      <vt:lpstr>Lora</vt:lpstr>
      <vt:lpstr>Lora SemiBold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Bianca Gomes da Silva</dc:creator>
  <cp:lastModifiedBy>Bianca Gomes da Silva</cp:lastModifiedBy>
  <cp:revision>2</cp:revision>
  <dcterms:created xsi:type="dcterms:W3CDTF">2022-09-10T18:50:27Z</dcterms:created>
  <dcterms:modified xsi:type="dcterms:W3CDTF">2022-09-11T02:03:28Z</dcterms:modified>
</cp:coreProperties>
</file>